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.xml" ContentType="application/vnd.openxmlformats-officedocument.presentationml.notesSlide+xml"/>
  <Override PartName="/ppt/ink/ink3.xml" ContentType="application/inkml+xml"/>
  <Override PartName="/ppt/notesSlides/notesSlide5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notesSlides/notesSlide6.xml" ContentType="application/vnd.openxmlformats-officedocument.presentationml.notesSlide+xml"/>
  <Override PartName="/ppt/ink/ink33.xml" ContentType="application/inkml+xml"/>
  <Override PartName="/ppt/notesSlides/notesSlide7.xml" ContentType="application/vnd.openxmlformats-officedocument.presentationml.notesSlide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notesSlides/notesSlide8.xml" ContentType="application/vnd.openxmlformats-officedocument.presentationml.notesSlide+xml"/>
  <Override PartName="/ppt/ink/ink55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5" r:id="rId1"/>
  </p:sldMasterIdLst>
  <p:notesMasterIdLst>
    <p:notesMasterId r:id="rId73"/>
  </p:notesMasterIdLst>
  <p:handoutMasterIdLst>
    <p:handoutMasterId r:id="rId74"/>
  </p:handoutMasterIdLst>
  <p:sldIdLst>
    <p:sldId id="297" r:id="rId2"/>
    <p:sldId id="750" r:id="rId3"/>
    <p:sldId id="745" r:id="rId4"/>
    <p:sldId id="743" r:id="rId5"/>
    <p:sldId id="747" r:id="rId6"/>
    <p:sldId id="749" r:id="rId7"/>
    <p:sldId id="1275" r:id="rId8"/>
    <p:sldId id="1276" r:id="rId9"/>
    <p:sldId id="1277" r:id="rId10"/>
    <p:sldId id="740" r:id="rId11"/>
    <p:sldId id="739" r:id="rId12"/>
    <p:sldId id="741" r:id="rId13"/>
    <p:sldId id="742" r:id="rId14"/>
    <p:sldId id="1278" r:id="rId15"/>
    <p:sldId id="1279" r:id="rId16"/>
    <p:sldId id="1280" r:id="rId17"/>
    <p:sldId id="1281" r:id="rId18"/>
    <p:sldId id="1282" r:id="rId19"/>
    <p:sldId id="1283" r:id="rId20"/>
    <p:sldId id="1284" r:id="rId21"/>
    <p:sldId id="1285" r:id="rId22"/>
    <p:sldId id="1286" r:id="rId23"/>
    <p:sldId id="1287" r:id="rId24"/>
    <p:sldId id="1288" r:id="rId25"/>
    <p:sldId id="1289" r:id="rId26"/>
    <p:sldId id="1296" r:id="rId27"/>
    <p:sldId id="1328" r:id="rId28"/>
    <p:sldId id="1293" r:id="rId29"/>
    <p:sldId id="1297" r:id="rId30"/>
    <p:sldId id="1295" r:id="rId31"/>
    <p:sldId id="1290" r:id="rId32"/>
    <p:sldId id="1316" r:id="rId33"/>
    <p:sldId id="1331" r:id="rId34"/>
    <p:sldId id="1300" r:id="rId35"/>
    <p:sldId id="1299" r:id="rId36"/>
    <p:sldId id="1332" r:id="rId37"/>
    <p:sldId id="1301" r:id="rId38"/>
    <p:sldId id="1302" r:id="rId39"/>
    <p:sldId id="1303" r:id="rId40"/>
    <p:sldId id="1304" r:id="rId41"/>
    <p:sldId id="1298" r:id="rId42"/>
    <p:sldId id="1305" r:id="rId43"/>
    <p:sldId id="1322" r:id="rId44"/>
    <p:sldId id="1306" r:id="rId45"/>
    <p:sldId id="1323" r:id="rId46"/>
    <p:sldId id="1324" r:id="rId47"/>
    <p:sldId id="1307" r:id="rId48"/>
    <p:sldId id="1308" r:id="rId49"/>
    <p:sldId id="1309" r:id="rId50"/>
    <p:sldId id="1310" r:id="rId51"/>
    <p:sldId id="1311" r:id="rId52"/>
    <p:sldId id="1312" r:id="rId53"/>
    <p:sldId id="1321" r:id="rId54"/>
    <p:sldId id="1313" r:id="rId55"/>
    <p:sldId id="1319" r:id="rId56"/>
    <p:sldId id="756" r:id="rId57"/>
    <p:sldId id="755" r:id="rId58"/>
    <p:sldId id="1315" r:id="rId59"/>
    <p:sldId id="1333" r:id="rId60"/>
    <p:sldId id="1294" r:id="rId61"/>
    <p:sldId id="1317" r:id="rId62"/>
    <p:sldId id="1318" r:id="rId63"/>
    <p:sldId id="1229" r:id="rId64"/>
    <p:sldId id="1330" r:id="rId65"/>
    <p:sldId id="1274" r:id="rId66"/>
    <p:sldId id="1291" r:id="rId67"/>
    <p:sldId id="1320" r:id="rId68"/>
    <p:sldId id="1329" r:id="rId69"/>
    <p:sldId id="1325" r:id="rId70"/>
    <p:sldId id="1326" r:id="rId71"/>
    <p:sldId id="1327" r:id="rId72"/>
  </p:sldIdLst>
  <p:sldSz cx="12192000" cy="6858000"/>
  <p:notesSz cx="7099300" cy="10234613"/>
  <p:custShowLst>
    <p:custShow name="Custom Show 1" id="0">
      <p:sldLst/>
    </p:custShow>
  </p:custShow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58613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1172261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758391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2344522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930652" algn="l" defTabSz="1172261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3516782" algn="l" defTabSz="1172261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4102913" algn="l" defTabSz="1172261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4689043" algn="l" defTabSz="1172261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6621"/>
    <a:srgbClr val="E3CB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30"/>
    <p:restoredTop sz="93469"/>
  </p:normalViewPr>
  <p:slideViewPr>
    <p:cSldViewPr>
      <p:cViewPr varScale="1">
        <p:scale>
          <a:sx n="158" d="100"/>
          <a:sy n="158" d="100"/>
        </p:scale>
        <p:origin x="264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784" y="-11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79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naghi, Payam" userId="074f2ebd-6afc-4315-b390-7d2c21b26061" providerId="ADAL" clId="{B247C1FE-558D-4D0B-8CCF-27609C7C3255}"/>
    <pc:docChg chg="custSel modSld">
      <pc:chgData name="Barnaghi, Payam" userId="074f2ebd-6afc-4315-b390-7d2c21b26061" providerId="ADAL" clId="{B247C1FE-558D-4D0B-8CCF-27609C7C3255}" dt="2026-01-19T12:33:18.423" v="0" actId="7634"/>
      <pc:docMkLst>
        <pc:docMk/>
      </pc:docMkLst>
      <pc:sldChg chg="addSp mod">
        <pc:chgData name="Barnaghi, Payam" userId="074f2ebd-6afc-4315-b390-7d2c21b26061" providerId="ADAL" clId="{B247C1FE-558D-4D0B-8CCF-27609C7C3255}" dt="2026-01-19T12:33:18.423" v="0" actId="7634"/>
        <pc:sldMkLst>
          <pc:docMk/>
          <pc:sldMk cId="2170620702" sldId="739"/>
        </pc:sldMkLst>
        <pc:inkChg chg="add">
          <ac:chgData name="Barnaghi, Payam" userId="074f2ebd-6afc-4315-b390-7d2c21b26061" providerId="ADAL" clId="{B247C1FE-558D-4D0B-8CCF-27609C7C3255}" dt="2026-01-19T12:33:18.423" v="0" actId="7634"/>
          <ac:inkMkLst>
            <pc:docMk/>
            <pc:sldMk cId="2170620702" sldId="739"/>
            <ac:inkMk id="5" creationId="{3CED85B7-7D8A-2224-8110-E1810581092A}"/>
          </ac:inkMkLst>
        </pc:inkChg>
      </pc:sldChg>
      <pc:sldChg chg="addSp mod">
        <pc:chgData name="Barnaghi, Payam" userId="074f2ebd-6afc-4315-b390-7d2c21b26061" providerId="ADAL" clId="{B247C1FE-558D-4D0B-8CCF-27609C7C3255}" dt="2026-01-19T12:33:18.423" v="0" actId="7634"/>
        <pc:sldMkLst>
          <pc:docMk/>
          <pc:sldMk cId="2310576696" sldId="740"/>
        </pc:sldMkLst>
        <pc:inkChg chg="add">
          <ac:chgData name="Barnaghi, Payam" userId="074f2ebd-6afc-4315-b390-7d2c21b26061" providerId="ADAL" clId="{B247C1FE-558D-4D0B-8CCF-27609C7C3255}" dt="2026-01-19T12:33:18.423" v="0" actId="7634"/>
          <ac:inkMkLst>
            <pc:docMk/>
            <pc:sldMk cId="2310576696" sldId="740"/>
            <ac:inkMk id="4" creationId="{CD14B9C1-C6D0-BDFE-76AE-288231864B94}"/>
          </ac:inkMkLst>
        </pc:inkChg>
      </pc:sldChg>
      <pc:sldChg chg="addSp mod">
        <pc:chgData name="Barnaghi, Payam" userId="074f2ebd-6afc-4315-b390-7d2c21b26061" providerId="ADAL" clId="{B247C1FE-558D-4D0B-8CCF-27609C7C3255}" dt="2026-01-19T12:33:18.423" v="0" actId="7634"/>
        <pc:sldMkLst>
          <pc:docMk/>
          <pc:sldMk cId="3958766253" sldId="741"/>
        </pc:sldMkLst>
        <pc:inkChg chg="add">
          <ac:chgData name="Barnaghi, Payam" userId="074f2ebd-6afc-4315-b390-7d2c21b26061" providerId="ADAL" clId="{B247C1FE-558D-4D0B-8CCF-27609C7C3255}" dt="2026-01-19T12:33:18.423" v="0" actId="7634"/>
          <ac:inkMkLst>
            <pc:docMk/>
            <pc:sldMk cId="3958766253" sldId="741"/>
            <ac:inkMk id="4" creationId="{95700489-EC9A-1C1F-9C58-6CBBBBED76EB}"/>
          </ac:inkMkLst>
        </pc:inkChg>
      </pc:sldChg>
      <pc:sldChg chg="addSp mod">
        <pc:chgData name="Barnaghi, Payam" userId="074f2ebd-6afc-4315-b390-7d2c21b26061" providerId="ADAL" clId="{B247C1FE-558D-4D0B-8CCF-27609C7C3255}" dt="2026-01-19T12:33:18.423" v="0" actId="7634"/>
        <pc:sldMkLst>
          <pc:docMk/>
          <pc:sldMk cId="1258032994" sldId="742"/>
        </pc:sldMkLst>
        <pc:inkChg chg="add">
          <ac:chgData name="Barnaghi, Payam" userId="074f2ebd-6afc-4315-b390-7d2c21b26061" providerId="ADAL" clId="{B247C1FE-558D-4D0B-8CCF-27609C7C3255}" dt="2026-01-19T12:33:18.423" v="0" actId="7634"/>
          <ac:inkMkLst>
            <pc:docMk/>
            <pc:sldMk cId="1258032994" sldId="742"/>
            <ac:inkMk id="4" creationId="{FEEFFD26-1980-39DD-2316-9F32DD764DE0}"/>
          </ac:inkMkLst>
        </pc:inkChg>
      </pc:sldChg>
      <pc:sldChg chg="addSp mod">
        <pc:chgData name="Barnaghi, Payam" userId="074f2ebd-6afc-4315-b390-7d2c21b26061" providerId="ADAL" clId="{B247C1FE-558D-4D0B-8CCF-27609C7C3255}" dt="2026-01-19T12:33:18.423" v="0" actId="7634"/>
        <pc:sldMkLst>
          <pc:docMk/>
          <pc:sldMk cId="3475459239" sldId="743"/>
        </pc:sldMkLst>
        <pc:inkChg chg="add">
          <ac:chgData name="Barnaghi, Payam" userId="074f2ebd-6afc-4315-b390-7d2c21b26061" providerId="ADAL" clId="{B247C1FE-558D-4D0B-8CCF-27609C7C3255}" dt="2026-01-19T12:33:18.423" v="0" actId="7634"/>
          <ac:inkMkLst>
            <pc:docMk/>
            <pc:sldMk cId="3475459239" sldId="743"/>
            <ac:inkMk id="3" creationId="{C3F43065-759B-C140-3DEF-0832363DF1AC}"/>
          </ac:inkMkLst>
        </pc:inkChg>
      </pc:sldChg>
      <pc:sldChg chg="addSp mod">
        <pc:chgData name="Barnaghi, Payam" userId="074f2ebd-6afc-4315-b390-7d2c21b26061" providerId="ADAL" clId="{B247C1FE-558D-4D0B-8CCF-27609C7C3255}" dt="2026-01-19T12:33:18.423" v="0" actId="7634"/>
        <pc:sldMkLst>
          <pc:docMk/>
          <pc:sldMk cId="4136373730" sldId="745"/>
        </pc:sldMkLst>
        <pc:inkChg chg="add">
          <ac:chgData name="Barnaghi, Payam" userId="074f2ebd-6afc-4315-b390-7d2c21b26061" providerId="ADAL" clId="{B247C1FE-558D-4D0B-8CCF-27609C7C3255}" dt="2026-01-19T12:33:18.423" v="0" actId="7634"/>
          <ac:inkMkLst>
            <pc:docMk/>
            <pc:sldMk cId="4136373730" sldId="745"/>
            <ac:inkMk id="8" creationId="{DEB89F26-B47E-542A-0047-A675AA130506}"/>
          </ac:inkMkLst>
        </pc:inkChg>
      </pc:sldChg>
      <pc:sldChg chg="addSp mod">
        <pc:chgData name="Barnaghi, Payam" userId="074f2ebd-6afc-4315-b390-7d2c21b26061" providerId="ADAL" clId="{B247C1FE-558D-4D0B-8CCF-27609C7C3255}" dt="2026-01-19T12:33:18.423" v="0" actId="7634"/>
        <pc:sldMkLst>
          <pc:docMk/>
          <pc:sldMk cId="3678965088" sldId="747"/>
        </pc:sldMkLst>
        <pc:inkChg chg="add">
          <ac:chgData name="Barnaghi, Payam" userId="074f2ebd-6afc-4315-b390-7d2c21b26061" providerId="ADAL" clId="{B247C1FE-558D-4D0B-8CCF-27609C7C3255}" dt="2026-01-19T12:33:18.423" v="0" actId="7634"/>
          <ac:inkMkLst>
            <pc:docMk/>
            <pc:sldMk cId="3678965088" sldId="747"/>
            <ac:inkMk id="4" creationId="{0AEE49D9-757F-B829-AF2C-7E544AE3CF6C}"/>
          </ac:inkMkLst>
        </pc:inkChg>
      </pc:sldChg>
      <pc:sldChg chg="addSp mod">
        <pc:chgData name="Barnaghi, Payam" userId="074f2ebd-6afc-4315-b390-7d2c21b26061" providerId="ADAL" clId="{B247C1FE-558D-4D0B-8CCF-27609C7C3255}" dt="2026-01-19T12:33:18.423" v="0" actId="7634"/>
        <pc:sldMkLst>
          <pc:docMk/>
          <pc:sldMk cId="1841939963" sldId="749"/>
        </pc:sldMkLst>
        <pc:inkChg chg="add">
          <ac:chgData name="Barnaghi, Payam" userId="074f2ebd-6afc-4315-b390-7d2c21b26061" providerId="ADAL" clId="{B247C1FE-558D-4D0B-8CCF-27609C7C3255}" dt="2026-01-19T12:33:18.423" v="0" actId="7634"/>
          <ac:inkMkLst>
            <pc:docMk/>
            <pc:sldMk cId="1841939963" sldId="749"/>
            <ac:inkMk id="4" creationId="{2A0B5A64-4039-23BC-81C9-83BDE9A5B83B}"/>
          </ac:inkMkLst>
        </pc:inkChg>
      </pc:sldChg>
      <pc:sldChg chg="addSp mod">
        <pc:chgData name="Barnaghi, Payam" userId="074f2ebd-6afc-4315-b390-7d2c21b26061" providerId="ADAL" clId="{B247C1FE-558D-4D0B-8CCF-27609C7C3255}" dt="2026-01-19T12:33:18.423" v="0" actId="7634"/>
        <pc:sldMkLst>
          <pc:docMk/>
          <pc:sldMk cId="249466988" sldId="755"/>
        </pc:sldMkLst>
        <pc:inkChg chg="add">
          <ac:chgData name="Barnaghi, Payam" userId="074f2ebd-6afc-4315-b390-7d2c21b26061" providerId="ADAL" clId="{B247C1FE-558D-4D0B-8CCF-27609C7C3255}" dt="2026-01-19T12:33:18.423" v="0" actId="7634"/>
          <ac:inkMkLst>
            <pc:docMk/>
            <pc:sldMk cId="249466988" sldId="755"/>
            <ac:inkMk id="5" creationId="{B5EFDD32-00E7-9399-598B-5342A593F0D6}"/>
          </ac:inkMkLst>
        </pc:inkChg>
      </pc:sldChg>
      <pc:sldChg chg="addSp mod">
        <pc:chgData name="Barnaghi, Payam" userId="074f2ebd-6afc-4315-b390-7d2c21b26061" providerId="ADAL" clId="{B247C1FE-558D-4D0B-8CCF-27609C7C3255}" dt="2026-01-19T12:33:18.423" v="0" actId="7634"/>
        <pc:sldMkLst>
          <pc:docMk/>
          <pc:sldMk cId="324491149" sldId="1275"/>
        </pc:sldMkLst>
        <pc:inkChg chg="add">
          <ac:chgData name="Barnaghi, Payam" userId="074f2ebd-6afc-4315-b390-7d2c21b26061" providerId="ADAL" clId="{B247C1FE-558D-4D0B-8CCF-27609C7C3255}" dt="2026-01-19T12:33:18.423" v="0" actId="7634"/>
          <ac:inkMkLst>
            <pc:docMk/>
            <pc:sldMk cId="324491149" sldId="1275"/>
            <ac:inkMk id="6" creationId="{EC259C50-7E83-BE00-8DC5-299D9F7101EA}"/>
          </ac:inkMkLst>
        </pc:inkChg>
      </pc:sldChg>
      <pc:sldChg chg="addSp mod">
        <pc:chgData name="Barnaghi, Payam" userId="074f2ebd-6afc-4315-b390-7d2c21b26061" providerId="ADAL" clId="{B247C1FE-558D-4D0B-8CCF-27609C7C3255}" dt="2026-01-19T12:33:18.423" v="0" actId="7634"/>
        <pc:sldMkLst>
          <pc:docMk/>
          <pc:sldMk cId="3021005854" sldId="1276"/>
        </pc:sldMkLst>
        <pc:inkChg chg="add">
          <ac:chgData name="Barnaghi, Payam" userId="074f2ebd-6afc-4315-b390-7d2c21b26061" providerId="ADAL" clId="{B247C1FE-558D-4D0B-8CCF-27609C7C3255}" dt="2026-01-19T12:33:18.423" v="0" actId="7634"/>
          <ac:inkMkLst>
            <pc:docMk/>
            <pc:sldMk cId="3021005854" sldId="1276"/>
            <ac:inkMk id="5" creationId="{DE7C7D8B-2CA4-2644-6098-71E4534EB04F}"/>
          </ac:inkMkLst>
        </pc:inkChg>
      </pc:sldChg>
      <pc:sldChg chg="addSp mod">
        <pc:chgData name="Barnaghi, Payam" userId="074f2ebd-6afc-4315-b390-7d2c21b26061" providerId="ADAL" clId="{B247C1FE-558D-4D0B-8CCF-27609C7C3255}" dt="2026-01-19T12:33:18.423" v="0" actId="7634"/>
        <pc:sldMkLst>
          <pc:docMk/>
          <pc:sldMk cId="4290191870" sldId="1277"/>
        </pc:sldMkLst>
        <pc:inkChg chg="add">
          <ac:chgData name="Barnaghi, Payam" userId="074f2ebd-6afc-4315-b390-7d2c21b26061" providerId="ADAL" clId="{B247C1FE-558D-4D0B-8CCF-27609C7C3255}" dt="2026-01-19T12:33:18.423" v="0" actId="7634"/>
          <ac:inkMkLst>
            <pc:docMk/>
            <pc:sldMk cId="4290191870" sldId="1277"/>
            <ac:inkMk id="4" creationId="{172ED26F-ACA8-03AA-6B7D-1206C6C76A02}"/>
          </ac:inkMkLst>
        </pc:inkChg>
      </pc:sldChg>
      <pc:sldChg chg="addSp mod">
        <pc:chgData name="Barnaghi, Payam" userId="074f2ebd-6afc-4315-b390-7d2c21b26061" providerId="ADAL" clId="{B247C1FE-558D-4D0B-8CCF-27609C7C3255}" dt="2026-01-19T12:33:18.423" v="0" actId="7634"/>
        <pc:sldMkLst>
          <pc:docMk/>
          <pc:sldMk cId="2312670578" sldId="1278"/>
        </pc:sldMkLst>
        <pc:inkChg chg="add">
          <ac:chgData name="Barnaghi, Payam" userId="074f2ebd-6afc-4315-b390-7d2c21b26061" providerId="ADAL" clId="{B247C1FE-558D-4D0B-8CCF-27609C7C3255}" dt="2026-01-19T12:33:18.423" v="0" actId="7634"/>
          <ac:inkMkLst>
            <pc:docMk/>
            <pc:sldMk cId="2312670578" sldId="1278"/>
            <ac:inkMk id="5" creationId="{69DB1A9C-2C16-1E67-9603-66ADDB714217}"/>
          </ac:inkMkLst>
        </pc:inkChg>
      </pc:sldChg>
      <pc:sldChg chg="addSp mod">
        <pc:chgData name="Barnaghi, Payam" userId="074f2ebd-6afc-4315-b390-7d2c21b26061" providerId="ADAL" clId="{B247C1FE-558D-4D0B-8CCF-27609C7C3255}" dt="2026-01-19T12:33:18.423" v="0" actId="7634"/>
        <pc:sldMkLst>
          <pc:docMk/>
          <pc:sldMk cId="2505442264" sldId="1279"/>
        </pc:sldMkLst>
        <pc:inkChg chg="add">
          <ac:chgData name="Barnaghi, Payam" userId="074f2ebd-6afc-4315-b390-7d2c21b26061" providerId="ADAL" clId="{B247C1FE-558D-4D0B-8CCF-27609C7C3255}" dt="2026-01-19T12:33:18.423" v="0" actId="7634"/>
          <ac:inkMkLst>
            <pc:docMk/>
            <pc:sldMk cId="2505442264" sldId="1279"/>
            <ac:inkMk id="5" creationId="{B8997F83-F8B7-3335-8B1F-683AB597A801}"/>
          </ac:inkMkLst>
        </pc:inkChg>
      </pc:sldChg>
      <pc:sldChg chg="addSp mod">
        <pc:chgData name="Barnaghi, Payam" userId="074f2ebd-6afc-4315-b390-7d2c21b26061" providerId="ADAL" clId="{B247C1FE-558D-4D0B-8CCF-27609C7C3255}" dt="2026-01-19T12:33:18.423" v="0" actId="7634"/>
        <pc:sldMkLst>
          <pc:docMk/>
          <pc:sldMk cId="696257189" sldId="1280"/>
        </pc:sldMkLst>
        <pc:inkChg chg="add">
          <ac:chgData name="Barnaghi, Payam" userId="074f2ebd-6afc-4315-b390-7d2c21b26061" providerId="ADAL" clId="{B247C1FE-558D-4D0B-8CCF-27609C7C3255}" dt="2026-01-19T12:33:18.423" v="0" actId="7634"/>
          <ac:inkMkLst>
            <pc:docMk/>
            <pc:sldMk cId="696257189" sldId="1280"/>
            <ac:inkMk id="3" creationId="{99130BE9-8051-13E0-D4A3-305F57EAC3C0}"/>
          </ac:inkMkLst>
        </pc:inkChg>
      </pc:sldChg>
      <pc:sldChg chg="addSp mod">
        <pc:chgData name="Barnaghi, Payam" userId="074f2ebd-6afc-4315-b390-7d2c21b26061" providerId="ADAL" clId="{B247C1FE-558D-4D0B-8CCF-27609C7C3255}" dt="2026-01-19T12:33:18.423" v="0" actId="7634"/>
        <pc:sldMkLst>
          <pc:docMk/>
          <pc:sldMk cId="3557753693" sldId="1281"/>
        </pc:sldMkLst>
        <pc:inkChg chg="add">
          <ac:chgData name="Barnaghi, Payam" userId="074f2ebd-6afc-4315-b390-7d2c21b26061" providerId="ADAL" clId="{B247C1FE-558D-4D0B-8CCF-27609C7C3255}" dt="2026-01-19T12:33:18.423" v="0" actId="7634"/>
          <ac:inkMkLst>
            <pc:docMk/>
            <pc:sldMk cId="3557753693" sldId="1281"/>
            <ac:inkMk id="5" creationId="{7D28E785-B164-8644-C0DA-390CA2B8E523}"/>
          </ac:inkMkLst>
        </pc:inkChg>
      </pc:sldChg>
      <pc:sldChg chg="addSp mod">
        <pc:chgData name="Barnaghi, Payam" userId="074f2ebd-6afc-4315-b390-7d2c21b26061" providerId="ADAL" clId="{B247C1FE-558D-4D0B-8CCF-27609C7C3255}" dt="2026-01-19T12:33:18.423" v="0" actId="7634"/>
        <pc:sldMkLst>
          <pc:docMk/>
          <pc:sldMk cId="1306493392" sldId="1282"/>
        </pc:sldMkLst>
        <pc:inkChg chg="add">
          <ac:chgData name="Barnaghi, Payam" userId="074f2ebd-6afc-4315-b390-7d2c21b26061" providerId="ADAL" clId="{B247C1FE-558D-4D0B-8CCF-27609C7C3255}" dt="2026-01-19T12:33:18.423" v="0" actId="7634"/>
          <ac:inkMkLst>
            <pc:docMk/>
            <pc:sldMk cId="1306493392" sldId="1282"/>
            <ac:inkMk id="5" creationId="{9F44ED46-77C4-5033-CBFF-6F717ECA6E92}"/>
          </ac:inkMkLst>
        </pc:inkChg>
      </pc:sldChg>
      <pc:sldChg chg="addSp mod">
        <pc:chgData name="Barnaghi, Payam" userId="074f2ebd-6afc-4315-b390-7d2c21b26061" providerId="ADAL" clId="{B247C1FE-558D-4D0B-8CCF-27609C7C3255}" dt="2026-01-19T12:33:18.423" v="0" actId="7634"/>
        <pc:sldMkLst>
          <pc:docMk/>
          <pc:sldMk cId="3734656388" sldId="1283"/>
        </pc:sldMkLst>
        <pc:inkChg chg="add">
          <ac:chgData name="Barnaghi, Payam" userId="074f2ebd-6afc-4315-b390-7d2c21b26061" providerId="ADAL" clId="{B247C1FE-558D-4D0B-8CCF-27609C7C3255}" dt="2026-01-19T12:33:18.423" v="0" actId="7634"/>
          <ac:inkMkLst>
            <pc:docMk/>
            <pc:sldMk cId="3734656388" sldId="1283"/>
            <ac:inkMk id="5" creationId="{F2A19CE1-5B5A-2C9D-CCFE-688423524DB5}"/>
          </ac:inkMkLst>
        </pc:inkChg>
      </pc:sldChg>
      <pc:sldChg chg="addSp mod">
        <pc:chgData name="Barnaghi, Payam" userId="074f2ebd-6afc-4315-b390-7d2c21b26061" providerId="ADAL" clId="{B247C1FE-558D-4D0B-8CCF-27609C7C3255}" dt="2026-01-19T12:33:18.423" v="0" actId="7634"/>
        <pc:sldMkLst>
          <pc:docMk/>
          <pc:sldMk cId="3523919397" sldId="1284"/>
        </pc:sldMkLst>
        <pc:inkChg chg="add">
          <ac:chgData name="Barnaghi, Payam" userId="074f2ebd-6afc-4315-b390-7d2c21b26061" providerId="ADAL" clId="{B247C1FE-558D-4D0B-8CCF-27609C7C3255}" dt="2026-01-19T12:33:18.423" v="0" actId="7634"/>
          <ac:inkMkLst>
            <pc:docMk/>
            <pc:sldMk cId="3523919397" sldId="1284"/>
            <ac:inkMk id="5" creationId="{E0977FBE-64CB-0367-C30B-BC938076D027}"/>
          </ac:inkMkLst>
        </pc:inkChg>
      </pc:sldChg>
      <pc:sldChg chg="addSp mod">
        <pc:chgData name="Barnaghi, Payam" userId="074f2ebd-6afc-4315-b390-7d2c21b26061" providerId="ADAL" clId="{B247C1FE-558D-4D0B-8CCF-27609C7C3255}" dt="2026-01-19T12:33:18.423" v="0" actId="7634"/>
        <pc:sldMkLst>
          <pc:docMk/>
          <pc:sldMk cId="2115998319" sldId="1285"/>
        </pc:sldMkLst>
        <pc:inkChg chg="add">
          <ac:chgData name="Barnaghi, Payam" userId="074f2ebd-6afc-4315-b390-7d2c21b26061" providerId="ADAL" clId="{B247C1FE-558D-4D0B-8CCF-27609C7C3255}" dt="2026-01-19T12:33:18.423" v="0" actId="7634"/>
          <ac:inkMkLst>
            <pc:docMk/>
            <pc:sldMk cId="2115998319" sldId="1285"/>
            <ac:inkMk id="4" creationId="{9AB894FB-D163-4C1B-8665-46289E6EB2E2}"/>
          </ac:inkMkLst>
        </pc:inkChg>
      </pc:sldChg>
      <pc:sldChg chg="addSp mod">
        <pc:chgData name="Barnaghi, Payam" userId="074f2ebd-6afc-4315-b390-7d2c21b26061" providerId="ADAL" clId="{B247C1FE-558D-4D0B-8CCF-27609C7C3255}" dt="2026-01-19T12:33:18.423" v="0" actId="7634"/>
        <pc:sldMkLst>
          <pc:docMk/>
          <pc:sldMk cId="4104825145" sldId="1286"/>
        </pc:sldMkLst>
        <pc:inkChg chg="add">
          <ac:chgData name="Barnaghi, Payam" userId="074f2ebd-6afc-4315-b390-7d2c21b26061" providerId="ADAL" clId="{B247C1FE-558D-4D0B-8CCF-27609C7C3255}" dt="2026-01-19T12:33:18.423" v="0" actId="7634"/>
          <ac:inkMkLst>
            <pc:docMk/>
            <pc:sldMk cId="4104825145" sldId="1286"/>
            <ac:inkMk id="5" creationId="{032C279D-2992-5BF3-B554-1E8A4B41BB2F}"/>
          </ac:inkMkLst>
        </pc:inkChg>
      </pc:sldChg>
      <pc:sldChg chg="addSp mod">
        <pc:chgData name="Barnaghi, Payam" userId="074f2ebd-6afc-4315-b390-7d2c21b26061" providerId="ADAL" clId="{B247C1FE-558D-4D0B-8CCF-27609C7C3255}" dt="2026-01-19T12:33:18.423" v="0" actId="7634"/>
        <pc:sldMkLst>
          <pc:docMk/>
          <pc:sldMk cId="1205856211" sldId="1287"/>
        </pc:sldMkLst>
        <pc:inkChg chg="add">
          <ac:chgData name="Barnaghi, Payam" userId="074f2ebd-6afc-4315-b390-7d2c21b26061" providerId="ADAL" clId="{B247C1FE-558D-4D0B-8CCF-27609C7C3255}" dt="2026-01-19T12:33:18.423" v="0" actId="7634"/>
          <ac:inkMkLst>
            <pc:docMk/>
            <pc:sldMk cId="1205856211" sldId="1287"/>
            <ac:inkMk id="5" creationId="{2FE0F85B-4E04-6A57-3904-8CC615847C43}"/>
          </ac:inkMkLst>
        </pc:inkChg>
      </pc:sldChg>
      <pc:sldChg chg="addSp mod">
        <pc:chgData name="Barnaghi, Payam" userId="074f2ebd-6afc-4315-b390-7d2c21b26061" providerId="ADAL" clId="{B247C1FE-558D-4D0B-8CCF-27609C7C3255}" dt="2026-01-19T12:33:18.423" v="0" actId="7634"/>
        <pc:sldMkLst>
          <pc:docMk/>
          <pc:sldMk cId="511371356" sldId="1288"/>
        </pc:sldMkLst>
        <pc:inkChg chg="add">
          <ac:chgData name="Barnaghi, Payam" userId="074f2ebd-6afc-4315-b390-7d2c21b26061" providerId="ADAL" clId="{B247C1FE-558D-4D0B-8CCF-27609C7C3255}" dt="2026-01-19T12:33:18.423" v="0" actId="7634"/>
          <ac:inkMkLst>
            <pc:docMk/>
            <pc:sldMk cId="511371356" sldId="1288"/>
            <ac:inkMk id="5" creationId="{563ACBC7-852E-9461-40C6-BC710CBFE395}"/>
          </ac:inkMkLst>
        </pc:inkChg>
      </pc:sldChg>
      <pc:sldChg chg="addSp mod">
        <pc:chgData name="Barnaghi, Payam" userId="074f2ebd-6afc-4315-b390-7d2c21b26061" providerId="ADAL" clId="{B247C1FE-558D-4D0B-8CCF-27609C7C3255}" dt="2026-01-19T12:33:18.423" v="0" actId="7634"/>
        <pc:sldMkLst>
          <pc:docMk/>
          <pc:sldMk cId="1328413524" sldId="1289"/>
        </pc:sldMkLst>
        <pc:inkChg chg="add">
          <ac:chgData name="Barnaghi, Payam" userId="074f2ebd-6afc-4315-b390-7d2c21b26061" providerId="ADAL" clId="{B247C1FE-558D-4D0B-8CCF-27609C7C3255}" dt="2026-01-19T12:33:18.423" v="0" actId="7634"/>
          <ac:inkMkLst>
            <pc:docMk/>
            <pc:sldMk cId="1328413524" sldId="1289"/>
            <ac:inkMk id="5" creationId="{B4B094E1-F05E-D3F5-C2B0-26E7560EEA43}"/>
          </ac:inkMkLst>
        </pc:inkChg>
      </pc:sldChg>
      <pc:sldChg chg="addSp mod">
        <pc:chgData name="Barnaghi, Payam" userId="074f2ebd-6afc-4315-b390-7d2c21b26061" providerId="ADAL" clId="{B247C1FE-558D-4D0B-8CCF-27609C7C3255}" dt="2026-01-19T12:33:18.423" v="0" actId="7634"/>
        <pc:sldMkLst>
          <pc:docMk/>
          <pc:sldMk cId="412061160" sldId="1293"/>
        </pc:sldMkLst>
        <pc:inkChg chg="add">
          <ac:chgData name="Barnaghi, Payam" userId="074f2ebd-6afc-4315-b390-7d2c21b26061" providerId="ADAL" clId="{B247C1FE-558D-4D0B-8CCF-27609C7C3255}" dt="2026-01-19T12:33:18.423" v="0" actId="7634"/>
          <ac:inkMkLst>
            <pc:docMk/>
            <pc:sldMk cId="412061160" sldId="1293"/>
            <ac:inkMk id="5" creationId="{1ABFDD79-91A1-EB03-CC67-0034F4E4733C}"/>
          </ac:inkMkLst>
        </pc:inkChg>
      </pc:sldChg>
      <pc:sldChg chg="addSp mod">
        <pc:chgData name="Barnaghi, Payam" userId="074f2ebd-6afc-4315-b390-7d2c21b26061" providerId="ADAL" clId="{B247C1FE-558D-4D0B-8CCF-27609C7C3255}" dt="2026-01-19T12:33:18.423" v="0" actId="7634"/>
        <pc:sldMkLst>
          <pc:docMk/>
          <pc:sldMk cId="1800845419" sldId="1295"/>
        </pc:sldMkLst>
        <pc:inkChg chg="add">
          <ac:chgData name="Barnaghi, Payam" userId="074f2ebd-6afc-4315-b390-7d2c21b26061" providerId="ADAL" clId="{B247C1FE-558D-4D0B-8CCF-27609C7C3255}" dt="2026-01-19T12:33:18.423" v="0" actId="7634"/>
          <ac:inkMkLst>
            <pc:docMk/>
            <pc:sldMk cId="1800845419" sldId="1295"/>
            <ac:inkMk id="5" creationId="{D7008A88-F57F-E1F2-8281-8F5B9D9B2CBF}"/>
          </ac:inkMkLst>
        </pc:inkChg>
      </pc:sldChg>
      <pc:sldChg chg="addSp mod">
        <pc:chgData name="Barnaghi, Payam" userId="074f2ebd-6afc-4315-b390-7d2c21b26061" providerId="ADAL" clId="{B247C1FE-558D-4D0B-8CCF-27609C7C3255}" dt="2026-01-19T12:33:18.423" v="0" actId="7634"/>
        <pc:sldMkLst>
          <pc:docMk/>
          <pc:sldMk cId="1812564137" sldId="1296"/>
        </pc:sldMkLst>
        <pc:inkChg chg="add">
          <ac:chgData name="Barnaghi, Payam" userId="074f2ebd-6afc-4315-b390-7d2c21b26061" providerId="ADAL" clId="{B247C1FE-558D-4D0B-8CCF-27609C7C3255}" dt="2026-01-19T12:33:18.423" v="0" actId="7634"/>
          <ac:inkMkLst>
            <pc:docMk/>
            <pc:sldMk cId="1812564137" sldId="1296"/>
            <ac:inkMk id="5" creationId="{1645A12A-73F3-2E26-8A19-6A1A7C443A35}"/>
          </ac:inkMkLst>
        </pc:inkChg>
      </pc:sldChg>
      <pc:sldChg chg="addSp mod">
        <pc:chgData name="Barnaghi, Payam" userId="074f2ebd-6afc-4315-b390-7d2c21b26061" providerId="ADAL" clId="{B247C1FE-558D-4D0B-8CCF-27609C7C3255}" dt="2026-01-19T12:33:18.423" v="0" actId="7634"/>
        <pc:sldMkLst>
          <pc:docMk/>
          <pc:sldMk cId="2374310114" sldId="1297"/>
        </pc:sldMkLst>
        <pc:inkChg chg="add">
          <ac:chgData name="Barnaghi, Payam" userId="074f2ebd-6afc-4315-b390-7d2c21b26061" providerId="ADAL" clId="{B247C1FE-558D-4D0B-8CCF-27609C7C3255}" dt="2026-01-19T12:33:18.423" v="0" actId="7634"/>
          <ac:inkMkLst>
            <pc:docMk/>
            <pc:sldMk cId="2374310114" sldId="1297"/>
            <ac:inkMk id="5" creationId="{8550A5BE-B2B2-7691-00BA-E8D337F8C689}"/>
          </ac:inkMkLst>
        </pc:inkChg>
      </pc:sldChg>
      <pc:sldChg chg="addSp mod">
        <pc:chgData name="Barnaghi, Payam" userId="074f2ebd-6afc-4315-b390-7d2c21b26061" providerId="ADAL" clId="{B247C1FE-558D-4D0B-8CCF-27609C7C3255}" dt="2026-01-19T12:33:18.423" v="0" actId="7634"/>
        <pc:sldMkLst>
          <pc:docMk/>
          <pc:sldMk cId="1133327230" sldId="1298"/>
        </pc:sldMkLst>
        <pc:inkChg chg="add">
          <ac:chgData name="Barnaghi, Payam" userId="074f2ebd-6afc-4315-b390-7d2c21b26061" providerId="ADAL" clId="{B247C1FE-558D-4D0B-8CCF-27609C7C3255}" dt="2026-01-19T12:33:18.423" v="0" actId="7634"/>
          <ac:inkMkLst>
            <pc:docMk/>
            <pc:sldMk cId="1133327230" sldId="1298"/>
            <ac:inkMk id="2" creationId="{34BBD091-AF71-0F2F-5D22-4D09844D853B}"/>
          </ac:inkMkLst>
        </pc:inkChg>
      </pc:sldChg>
      <pc:sldChg chg="addSp mod">
        <pc:chgData name="Barnaghi, Payam" userId="074f2ebd-6afc-4315-b390-7d2c21b26061" providerId="ADAL" clId="{B247C1FE-558D-4D0B-8CCF-27609C7C3255}" dt="2026-01-19T12:33:18.423" v="0" actId="7634"/>
        <pc:sldMkLst>
          <pc:docMk/>
          <pc:sldMk cId="153450528" sldId="1299"/>
        </pc:sldMkLst>
        <pc:inkChg chg="add">
          <ac:chgData name="Barnaghi, Payam" userId="074f2ebd-6afc-4315-b390-7d2c21b26061" providerId="ADAL" clId="{B247C1FE-558D-4D0B-8CCF-27609C7C3255}" dt="2026-01-19T12:33:18.423" v="0" actId="7634"/>
          <ac:inkMkLst>
            <pc:docMk/>
            <pc:sldMk cId="153450528" sldId="1299"/>
            <ac:inkMk id="4" creationId="{EC2F7EE2-78E5-6279-027F-7CBBAE249AD8}"/>
          </ac:inkMkLst>
        </pc:inkChg>
      </pc:sldChg>
      <pc:sldChg chg="addSp mod">
        <pc:chgData name="Barnaghi, Payam" userId="074f2ebd-6afc-4315-b390-7d2c21b26061" providerId="ADAL" clId="{B247C1FE-558D-4D0B-8CCF-27609C7C3255}" dt="2026-01-19T12:33:18.423" v="0" actId="7634"/>
        <pc:sldMkLst>
          <pc:docMk/>
          <pc:sldMk cId="777036592" sldId="1300"/>
        </pc:sldMkLst>
        <pc:inkChg chg="add">
          <ac:chgData name="Barnaghi, Payam" userId="074f2ebd-6afc-4315-b390-7d2c21b26061" providerId="ADAL" clId="{B247C1FE-558D-4D0B-8CCF-27609C7C3255}" dt="2026-01-19T12:33:18.423" v="0" actId="7634"/>
          <ac:inkMkLst>
            <pc:docMk/>
            <pc:sldMk cId="777036592" sldId="1300"/>
            <ac:inkMk id="5" creationId="{07941B4F-B827-A27F-C3F8-C3666CB686D4}"/>
          </ac:inkMkLst>
        </pc:inkChg>
      </pc:sldChg>
      <pc:sldChg chg="addSp mod">
        <pc:chgData name="Barnaghi, Payam" userId="074f2ebd-6afc-4315-b390-7d2c21b26061" providerId="ADAL" clId="{B247C1FE-558D-4D0B-8CCF-27609C7C3255}" dt="2026-01-19T12:33:18.423" v="0" actId="7634"/>
        <pc:sldMkLst>
          <pc:docMk/>
          <pc:sldMk cId="1792545367" sldId="1301"/>
        </pc:sldMkLst>
        <pc:inkChg chg="add">
          <ac:chgData name="Barnaghi, Payam" userId="074f2ebd-6afc-4315-b390-7d2c21b26061" providerId="ADAL" clId="{B247C1FE-558D-4D0B-8CCF-27609C7C3255}" dt="2026-01-19T12:33:18.423" v="0" actId="7634"/>
          <ac:inkMkLst>
            <pc:docMk/>
            <pc:sldMk cId="1792545367" sldId="1301"/>
            <ac:inkMk id="4" creationId="{D318C6F9-6E2A-9462-EC5C-35FD4DAF5259}"/>
          </ac:inkMkLst>
        </pc:inkChg>
      </pc:sldChg>
      <pc:sldChg chg="addSp mod">
        <pc:chgData name="Barnaghi, Payam" userId="074f2ebd-6afc-4315-b390-7d2c21b26061" providerId="ADAL" clId="{B247C1FE-558D-4D0B-8CCF-27609C7C3255}" dt="2026-01-19T12:33:18.423" v="0" actId="7634"/>
        <pc:sldMkLst>
          <pc:docMk/>
          <pc:sldMk cId="2830505202" sldId="1302"/>
        </pc:sldMkLst>
        <pc:inkChg chg="add">
          <ac:chgData name="Barnaghi, Payam" userId="074f2ebd-6afc-4315-b390-7d2c21b26061" providerId="ADAL" clId="{B247C1FE-558D-4D0B-8CCF-27609C7C3255}" dt="2026-01-19T12:33:18.423" v="0" actId="7634"/>
          <ac:inkMkLst>
            <pc:docMk/>
            <pc:sldMk cId="2830505202" sldId="1302"/>
            <ac:inkMk id="5" creationId="{245C2880-E124-E168-52D0-C35B354A2744}"/>
          </ac:inkMkLst>
        </pc:inkChg>
      </pc:sldChg>
      <pc:sldChg chg="addSp mod">
        <pc:chgData name="Barnaghi, Payam" userId="074f2ebd-6afc-4315-b390-7d2c21b26061" providerId="ADAL" clId="{B247C1FE-558D-4D0B-8CCF-27609C7C3255}" dt="2026-01-19T12:33:18.423" v="0" actId="7634"/>
        <pc:sldMkLst>
          <pc:docMk/>
          <pc:sldMk cId="1640924408" sldId="1303"/>
        </pc:sldMkLst>
        <pc:inkChg chg="add">
          <ac:chgData name="Barnaghi, Payam" userId="074f2ebd-6afc-4315-b390-7d2c21b26061" providerId="ADAL" clId="{B247C1FE-558D-4D0B-8CCF-27609C7C3255}" dt="2026-01-19T12:33:18.423" v="0" actId="7634"/>
          <ac:inkMkLst>
            <pc:docMk/>
            <pc:sldMk cId="1640924408" sldId="1303"/>
            <ac:inkMk id="9" creationId="{F7441010-39B2-DC71-FDC8-56E15D626EE9}"/>
          </ac:inkMkLst>
        </pc:inkChg>
      </pc:sldChg>
      <pc:sldChg chg="addSp mod">
        <pc:chgData name="Barnaghi, Payam" userId="074f2ebd-6afc-4315-b390-7d2c21b26061" providerId="ADAL" clId="{B247C1FE-558D-4D0B-8CCF-27609C7C3255}" dt="2026-01-19T12:33:18.423" v="0" actId="7634"/>
        <pc:sldMkLst>
          <pc:docMk/>
          <pc:sldMk cId="1465289977" sldId="1304"/>
        </pc:sldMkLst>
        <pc:inkChg chg="add">
          <ac:chgData name="Barnaghi, Payam" userId="074f2ebd-6afc-4315-b390-7d2c21b26061" providerId="ADAL" clId="{B247C1FE-558D-4D0B-8CCF-27609C7C3255}" dt="2026-01-19T12:33:18.423" v="0" actId="7634"/>
          <ac:inkMkLst>
            <pc:docMk/>
            <pc:sldMk cId="1465289977" sldId="1304"/>
            <ac:inkMk id="11" creationId="{C33B0276-A08D-B4C0-6C8C-5192C7CBD101}"/>
          </ac:inkMkLst>
        </pc:inkChg>
      </pc:sldChg>
      <pc:sldChg chg="addSp mod">
        <pc:chgData name="Barnaghi, Payam" userId="074f2ebd-6afc-4315-b390-7d2c21b26061" providerId="ADAL" clId="{B247C1FE-558D-4D0B-8CCF-27609C7C3255}" dt="2026-01-19T12:33:18.423" v="0" actId="7634"/>
        <pc:sldMkLst>
          <pc:docMk/>
          <pc:sldMk cId="3739827782" sldId="1305"/>
        </pc:sldMkLst>
        <pc:inkChg chg="add">
          <ac:chgData name="Barnaghi, Payam" userId="074f2ebd-6afc-4315-b390-7d2c21b26061" providerId="ADAL" clId="{B247C1FE-558D-4D0B-8CCF-27609C7C3255}" dt="2026-01-19T12:33:18.423" v="0" actId="7634"/>
          <ac:inkMkLst>
            <pc:docMk/>
            <pc:sldMk cId="3739827782" sldId="1305"/>
            <ac:inkMk id="5" creationId="{9430DFD9-C928-E1E5-867E-32951D858BD6}"/>
          </ac:inkMkLst>
        </pc:inkChg>
      </pc:sldChg>
      <pc:sldChg chg="addSp mod">
        <pc:chgData name="Barnaghi, Payam" userId="074f2ebd-6afc-4315-b390-7d2c21b26061" providerId="ADAL" clId="{B247C1FE-558D-4D0B-8CCF-27609C7C3255}" dt="2026-01-19T12:33:18.423" v="0" actId="7634"/>
        <pc:sldMkLst>
          <pc:docMk/>
          <pc:sldMk cId="746398534" sldId="1306"/>
        </pc:sldMkLst>
        <pc:inkChg chg="add">
          <ac:chgData name="Barnaghi, Payam" userId="074f2ebd-6afc-4315-b390-7d2c21b26061" providerId="ADAL" clId="{B247C1FE-558D-4D0B-8CCF-27609C7C3255}" dt="2026-01-19T12:33:18.423" v="0" actId="7634"/>
          <ac:inkMkLst>
            <pc:docMk/>
            <pc:sldMk cId="746398534" sldId="1306"/>
            <ac:inkMk id="6" creationId="{DD038BE3-3C50-D4FD-27AB-C3AE3079BB60}"/>
          </ac:inkMkLst>
        </pc:inkChg>
      </pc:sldChg>
      <pc:sldChg chg="addSp mod">
        <pc:chgData name="Barnaghi, Payam" userId="074f2ebd-6afc-4315-b390-7d2c21b26061" providerId="ADAL" clId="{B247C1FE-558D-4D0B-8CCF-27609C7C3255}" dt="2026-01-19T12:33:18.423" v="0" actId="7634"/>
        <pc:sldMkLst>
          <pc:docMk/>
          <pc:sldMk cId="3805659930" sldId="1307"/>
        </pc:sldMkLst>
        <pc:inkChg chg="add">
          <ac:chgData name="Barnaghi, Payam" userId="074f2ebd-6afc-4315-b390-7d2c21b26061" providerId="ADAL" clId="{B247C1FE-558D-4D0B-8CCF-27609C7C3255}" dt="2026-01-19T12:33:18.423" v="0" actId="7634"/>
          <ac:inkMkLst>
            <pc:docMk/>
            <pc:sldMk cId="3805659930" sldId="1307"/>
            <ac:inkMk id="6" creationId="{5B520B4B-0360-1FD9-8986-E121DA061C4C}"/>
          </ac:inkMkLst>
        </pc:inkChg>
      </pc:sldChg>
      <pc:sldChg chg="addSp mod">
        <pc:chgData name="Barnaghi, Payam" userId="074f2ebd-6afc-4315-b390-7d2c21b26061" providerId="ADAL" clId="{B247C1FE-558D-4D0B-8CCF-27609C7C3255}" dt="2026-01-19T12:33:18.423" v="0" actId="7634"/>
        <pc:sldMkLst>
          <pc:docMk/>
          <pc:sldMk cId="2885043422" sldId="1308"/>
        </pc:sldMkLst>
        <pc:inkChg chg="add">
          <ac:chgData name="Barnaghi, Payam" userId="074f2ebd-6afc-4315-b390-7d2c21b26061" providerId="ADAL" clId="{B247C1FE-558D-4D0B-8CCF-27609C7C3255}" dt="2026-01-19T12:33:18.423" v="0" actId="7634"/>
          <ac:inkMkLst>
            <pc:docMk/>
            <pc:sldMk cId="2885043422" sldId="1308"/>
            <ac:inkMk id="6" creationId="{AC76F5F5-F678-4E30-4693-B6B5EC2931F9}"/>
          </ac:inkMkLst>
        </pc:inkChg>
      </pc:sldChg>
      <pc:sldChg chg="addSp mod">
        <pc:chgData name="Barnaghi, Payam" userId="074f2ebd-6afc-4315-b390-7d2c21b26061" providerId="ADAL" clId="{B247C1FE-558D-4D0B-8CCF-27609C7C3255}" dt="2026-01-19T12:33:18.423" v="0" actId="7634"/>
        <pc:sldMkLst>
          <pc:docMk/>
          <pc:sldMk cId="3140368991" sldId="1309"/>
        </pc:sldMkLst>
        <pc:inkChg chg="add">
          <ac:chgData name="Barnaghi, Payam" userId="074f2ebd-6afc-4315-b390-7d2c21b26061" providerId="ADAL" clId="{B247C1FE-558D-4D0B-8CCF-27609C7C3255}" dt="2026-01-19T12:33:18.423" v="0" actId="7634"/>
          <ac:inkMkLst>
            <pc:docMk/>
            <pc:sldMk cId="3140368991" sldId="1309"/>
            <ac:inkMk id="5" creationId="{84F3B499-AD1F-2B60-09D1-E1341DC85118}"/>
          </ac:inkMkLst>
        </pc:inkChg>
      </pc:sldChg>
      <pc:sldChg chg="addSp mod">
        <pc:chgData name="Barnaghi, Payam" userId="074f2ebd-6afc-4315-b390-7d2c21b26061" providerId="ADAL" clId="{B247C1FE-558D-4D0B-8CCF-27609C7C3255}" dt="2026-01-19T12:33:18.423" v="0" actId="7634"/>
        <pc:sldMkLst>
          <pc:docMk/>
          <pc:sldMk cId="158054130" sldId="1310"/>
        </pc:sldMkLst>
        <pc:inkChg chg="add">
          <ac:chgData name="Barnaghi, Payam" userId="074f2ebd-6afc-4315-b390-7d2c21b26061" providerId="ADAL" clId="{B247C1FE-558D-4D0B-8CCF-27609C7C3255}" dt="2026-01-19T12:33:18.423" v="0" actId="7634"/>
          <ac:inkMkLst>
            <pc:docMk/>
            <pc:sldMk cId="158054130" sldId="1310"/>
            <ac:inkMk id="5" creationId="{66AFDC02-057A-A369-00DC-5E1A2B3589D3}"/>
          </ac:inkMkLst>
        </pc:inkChg>
      </pc:sldChg>
      <pc:sldChg chg="addSp mod">
        <pc:chgData name="Barnaghi, Payam" userId="074f2ebd-6afc-4315-b390-7d2c21b26061" providerId="ADAL" clId="{B247C1FE-558D-4D0B-8CCF-27609C7C3255}" dt="2026-01-19T12:33:18.423" v="0" actId="7634"/>
        <pc:sldMkLst>
          <pc:docMk/>
          <pc:sldMk cId="124833109" sldId="1311"/>
        </pc:sldMkLst>
        <pc:inkChg chg="add">
          <ac:chgData name="Barnaghi, Payam" userId="074f2ebd-6afc-4315-b390-7d2c21b26061" providerId="ADAL" clId="{B247C1FE-558D-4D0B-8CCF-27609C7C3255}" dt="2026-01-19T12:33:18.423" v="0" actId="7634"/>
          <ac:inkMkLst>
            <pc:docMk/>
            <pc:sldMk cId="124833109" sldId="1311"/>
            <ac:inkMk id="4" creationId="{9FC983EF-4147-A13A-37D8-C6CA54ACB954}"/>
          </ac:inkMkLst>
        </pc:inkChg>
      </pc:sldChg>
      <pc:sldChg chg="addSp mod">
        <pc:chgData name="Barnaghi, Payam" userId="074f2ebd-6afc-4315-b390-7d2c21b26061" providerId="ADAL" clId="{B247C1FE-558D-4D0B-8CCF-27609C7C3255}" dt="2026-01-19T12:33:18.423" v="0" actId="7634"/>
        <pc:sldMkLst>
          <pc:docMk/>
          <pc:sldMk cId="1355505584" sldId="1312"/>
        </pc:sldMkLst>
        <pc:inkChg chg="add">
          <ac:chgData name="Barnaghi, Payam" userId="074f2ebd-6afc-4315-b390-7d2c21b26061" providerId="ADAL" clId="{B247C1FE-558D-4D0B-8CCF-27609C7C3255}" dt="2026-01-19T12:33:18.423" v="0" actId="7634"/>
          <ac:inkMkLst>
            <pc:docMk/>
            <pc:sldMk cId="1355505584" sldId="1312"/>
            <ac:inkMk id="5" creationId="{C421B1D9-8A56-39AC-623A-9983D50A836F}"/>
          </ac:inkMkLst>
        </pc:inkChg>
      </pc:sldChg>
      <pc:sldChg chg="addSp mod">
        <pc:chgData name="Barnaghi, Payam" userId="074f2ebd-6afc-4315-b390-7d2c21b26061" providerId="ADAL" clId="{B247C1FE-558D-4D0B-8CCF-27609C7C3255}" dt="2026-01-19T12:33:18.423" v="0" actId="7634"/>
        <pc:sldMkLst>
          <pc:docMk/>
          <pc:sldMk cId="925935974" sldId="1313"/>
        </pc:sldMkLst>
        <pc:inkChg chg="add">
          <ac:chgData name="Barnaghi, Payam" userId="074f2ebd-6afc-4315-b390-7d2c21b26061" providerId="ADAL" clId="{B247C1FE-558D-4D0B-8CCF-27609C7C3255}" dt="2026-01-19T12:33:18.423" v="0" actId="7634"/>
          <ac:inkMkLst>
            <pc:docMk/>
            <pc:sldMk cId="925935974" sldId="1313"/>
            <ac:inkMk id="5" creationId="{CA2388F8-3071-A2FB-2CE5-87D585CC9578}"/>
          </ac:inkMkLst>
        </pc:inkChg>
      </pc:sldChg>
      <pc:sldChg chg="addSp mod">
        <pc:chgData name="Barnaghi, Payam" userId="074f2ebd-6afc-4315-b390-7d2c21b26061" providerId="ADAL" clId="{B247C1FE-558D-4D0B-8CCF-27609C7C3255}" dt="2026-01-19T12:33:18.423" v="0" actId="7634"/>
        <pc:sldMkLst>
          <pc:docMk/>
          <pc:sldMk cId="3748472536" sldId="1315"/>
        </pc:sldMkLst>
        <pc:inkChg chg="add">
          <ac:chgData name="Barnaghi, Payam" userId="074f2ebd-6afc-4315-b390-7d2c21b26061" providerId="ADAL" clId="{B247C1FE-558D-4D0B-8CCF-27609C7C3255}" dt="2026-01-19T12:33:18.423" v="0" actId="7634"/>
          <ac:inkMkLst>
            <pc:docMk/>
            <pc:sldMk cId="3748472536" sldId="1315"/>
            <ac:inkMk id="5" creationId="{6F08DB9C-93DB-71FB-0B2E-5E2C97C1EA2C}"/>
          </ac:inkMkLst>
        </pc:inkChg>
      </pc:sldChg>
      <pc:sldChg chg="addSp mod">
        <pc:chgData name="Barnaghi, Payam" userId="074f2ebd-6afc-4315-b390-7d2c21b26061" providerId="ADAL" clId="{B247C1FE-558D-4D0B-8CCF-27609C7C3255}" dt="2026-01-19T12:33:18.423" v="0" actId="7634"/>
        <pc:sldMkLst>
          <pc:docMk/>
          <pc:sldMk cId="3304300024" sldId="1316"/>
        </pc:sldMkLst>
        <pc:inkChg chg="add">
          <ac:chgData name="Barnaghi, Payam" userId="074f2ebd-6afc-4315-b390-7d2c21b26061" providerId="ADAL" clId="{B247C1FE-558D-4D0B-8CCF-27609C7C3255}" dt="2026-01-19T12:33:18.423" v="0" actId="7634"/>
          <ac:inkMkLst>
            <pc:docMk/>
            <pc:sldMk cId="3304300024" sldId="1316"/>
            <ac:inkMk id="5" creationId="{7790779F-8D65-2BEB-7B7E-8FDA8045184A}"/>
          </ac:inkMkLst>
        </pc:inkChg>
      </pc:sldChg>
      <pc:sldChg chg="addSp mod">
        <pc:chgData name="Barnaghi, Payam" userId="074f2ebd-6afc-4315-b390-7d2c21b26061" providerId="ADAL" clId="{B247C1FE-558D-4D0B-8CCF-27609C7C3255}" dt="2026-01-19T12:33:18.423" v="0" actId="7634"/>
        <pc:sldMkLst>
          <pc:docMk/>
          <pc:sldMk cId="2284764444" sldId="1319"/>
        </pc:sldMkLst>
        <pc:inkChg chg="add">
          <ac:chgData name="Barnaghi, Payam" userId="074f2ebd-6afc-4315-b390-7d2c21b26061" providerId="ADAL" clId="{B247C1FE-558D-4D0B-8CCF-27609C7C3255}" dt="2026-01-19T12:33:18.423" v="0" actId="7634"/>
          <ac:inkMkLst>
            <pc:docMk/>
            <pc:sldMk cId="2284764444" sldId="1319"/>
            <ac:inkMk id="5" creationId="{AE15205F-6D1F-F932-D900-A6360B796C7A}"/>
          </ac:inkMkLst>
        </pc:inkChg>
      </pc:sldChg>
      <pc:sldChg chg="addSp mod">
        <pc:chgData name="Barnaghi, Payam" userId="074f2ebd-6afc-4315-b390-7d2c21b26061" providerId="ADAL" clId="{B247C1FE-558D-4D0B-8CCF-27609C7C3255}" dt="2026-01-19T12:33:18.423" v="0" actId="7634"/>
        <pc:sldMkLst>
          <pc:docMk/>
          <pc:sldMk cId="758628971" sldId="1321"/>
        </pc:sldMkLst>
        <pc:inkChg chg="add">
          <ac:chgData name="Barnaghi, Payam" userId="074f2ebd-6afc-4315-b390-7d2c21b26061" providerId="ADAL" clId="{B247C1FE-558D-4D0B-8CCF-27609C7C3255}" dt="2026-01-19T12:33:18.423" v="0" actId="7634"/>
          <ac:inkMkLst>
            <pc:docMk/>
            <pc:sldMk cId="758628971" sldId="1321"/>
            <ac:inkMk id="5" creationId="{A28B24ED-09F0-C3A5-45D6-DDC2D968EBD0}"/>
          </ac:inkMkLst>
        </pc:inkChg>
      </pc:sldChg>
      <pc:sldChg chg="addSp mod">
        <pc:chgData name="Barnaghi, Payam" userId="074f2ebd-6afc-4315-b390-7d2c21b26061" providerId="ADAL" clId="{B247C1FE-558D-4D0B-8CCF-27609C7C3255}" dt="2026-01-19T12:33:18.423" v="0" actId="7634"/>
        <pc:sldMkLst>
          <pc:docMk/>
          <pc:sldMk cId="2969302889" sldId="1322"/>
        </pc:sldMkLst>
        <pc:inkChg chg="add">
          <ac:chgData name="Barnaghi, Payam" userId="074f2ebd-6afc-4315-b390-7d2c21b26061" providerId="ADAL" clId="{B247C1FE-558D-4D0B-8CCF-27609C7C3255}" dt="2026-01-19T12:33:18.423" v="0" actId="7634"/>
          <ac:inkMkLst>
            <pc:docMk/>
            <pc:sldMk cId="2969302889" sldId="1322"/>
            <ac:inkMk id="3" creationId="{5A6C64F0-F6A7-FBFE-A39B-AC9ECEA8D1B3}"/>
          </ac:inkMkLst>
        </pc:inkChg>
      </pc:sldChg>
      <pc:sldChg chg="addSp mod">
        <pc:chgData name="Barnaghi, Payam" userId="074f2ebd-6afc-4315-b390-7d2c21b26061" providerId="ADAL" clId="{B247C1FE-558D-4D0B-8CCF-27609C7C3255}" dt="2026-01-19T12:33:18.423" v="0" actId="7634"/>
        <pc:sldMkLst>
          <pc:docMk/>
          <pc:sldMk cId="371550535" sldId="1323"/>
        </pc:sldMkLst>
        <pc:inkChg chg="add">
          <ac:chgData name="Barnaghi, Payam" userId="074f2ebd-6afc-4315-b390-7d2c21b26061" providerId="ADAL" clId="{B247C1FE-558D-4D0B-8CCF-27609C7C3255}" dt="2026-01-19T12:33:18.423" v="0" actId="7634"/>
          <ac:inkMkLst>
            <pc:docMk/>
            <pc:sldMk cId="371550535" sldId="1323"/>
            <ac:inkMk id="3" creationId="{F44795D8-5DA4-11F7-188B-1DC3089EB594}"/>
          </ac:inkMkLst>
        </pc:inkChg>
      </pc:sldChg>
      <pc:sldChg chg="addSp mod">
        <pc:chgData name="Barnaghi, Payam" userId="074f2ebd-6afc-4315-b390-7d2c21b26061" providerId="ADAL" clId="{B247C1FE-558D-4D0B-8CCF-27609C7C3255}" dt="2026-01-19T12:33:18.423" v="0" actId="7634"/>
        <pc:sldMkLst>
          <pc:docMk/>
          <pc:sldMk cId="1779096654" sldId="1324"/>
        </pc:sldMkLst>
        <pc:inkChg chg="add">
          <ac:chgData name="Barnaghi, Payam" userId="074f2ebd-6afc-4315-b390-7d2c21b26061" providerId="ADAL" clId="{B247C1FE-558D-4D0B-8CCF-27609C7C3255}" dt="2026-01-19T12:33:18.423" v="0" actId="7634"/>
          <ac:inkMkLst>
            <pc:docMk/>
            <pc:sldMk cId="1779096654" sldId="1324"/>
            <ac:inkMk id="6" creationId="{63BF137C-DC9E-F402-E35D-E6088FDB6260}"/>
          </ac:inkMkLst>
        </pc:inkChg>
      </pc:sldChg>
      <pc:sldChg chg="addSp mod">
        <pc:chgData name="Barnaghi, Payam" userId="074f2ebd-6afc-4315-b390-7d2c21b26061" providerId="ADAL" clId="{B247C1FE-558D-4D0B-8CCF-27609C7C3255}" dt="2026-01-19T12:33:18.423" v="0" actId="7634"/>
        <pc:sldMkLst>
          <pc:docMk/>
          <pc:sldMk cId="820210955" sldId="1328"/>
        </pc:sldMkLst>
        <pc:inkChg chg="add">
          <ac:chgData name="Barnaghi, Payam" userId="074f2ebd-6afc-4315-b390-7d2c21b26061" providerId="ADAL" clId="{B247C1FE-558D-4D0B-8CCF-27609C7C3255}" dt="2026-01-19T12:33:18.423" v="0" actId="7634"/>
          <ac:inkMkLst>
            <pc:docMk/>
            <pc:sldMk cId="820210955" sldId="1328"/>
            <ac:inkMk id="5" creationId="{5FD18257-90D0-FC21-1897-FD60E5915DC2}"/>
          </ac:inkMkLst>
        </pc:inkChg>
      </pc:sldChg>
      <pc:sldChg chg="addSp mod">
        <pc:chgData name="Barnaghi, Payam" userId="074f2ebd-6afc-4315-b390-7d2c21b26061" providerId="ADAL" clId="{B247C1FE-558D-4D0B-8CCF-27609C7C3255}" dt="2026-01-19T12:33:18.423" v="0" actId="7634"/>
        <pc:sldMkLst>
          <pc:docMk/>
          <pc:sldMk cId="2990670989" sldId="1331"/>
        </pc:sldMkLst>
        <pc:inkChg chg="add">
          <ac:chgData name="Barnaghi, Payam" userId="074f2ebd-6afc-4315-b390-7d2c21b26061" providerId="ADAL" clId="{B247C1FE-558D-4D0B-8CCF-27609C7C3255}" dt="2026-01-19T12:33:18.423" v="0" actId="7634"/>
          <ac:inkMkLst>
            <pc:docMk/>
            <pc:sldMk cId="2990670989" sldId="1331"/>
            <ac:inkMk id="5" creationId="{FDC0AC31-F998-F3F0-15CB-F92E34ACF560}"/>
          </ac:inkMkLst>
        </pc:inkChg>
      </pc:sldChg>
      <pc:sldChg chg="addSp mod">
        <pc:chgData name="Barnaghi, Payam" userId="074f2ebd-6afc-4315-b390-7d2c21b26061" providerId="ADAL" clId="{B247C1FE-558D-4D0B-8CCF-27609C7C3255}" dt="2026-01-19T12:33:18.423" v="0" actId="7634"/>
        <pc:sldMkLst>
          <pc:docMk/>
          <pc:sldMk cId="949557502" sldId="1332"/>
        </pc:sldMkLst>
        <pc:inkChg chg="add">
          <ac:chgData name="Barnaghi, Payam" userId="074f2ebd-6afc-4315-b390-7d2c21b26061" providerId="ADAL" clId="{B247C1FE-558D-4D0B-8CCF-27609C7C3255}" dt="2026-01-19T12:33:18.423" v="0" actId="7634"/>
          <ac:inkMkLst>
            <pc:docMk/>
            <pc:sldMk cId="949557502" sldId="1332"/>
            <ac:inkMk id="5" creationId="{23AD7389-C36A-04AE-3DA5-78E4C596067A}"/>
          </ac:inkMkLst>
        </pc:inkChg>
      </pc:sldChg>
      <pc:sldChg chg="addSp mod">
        <pc:chgData name="Barnaghi, Payam" userId="074f2ebd-6afc-4315-b390-7d2c21b26061" providerId="ADAL" clId="{B247C1FE-558D-4D0B-8CCF-27609C7C3255}" dt="2026-01-19T12:33:18.423" v="0" actId="7634"/>
        <pc:sldMkLst>
          <pc:docMk/>
          <pc:sldMk cId="2504879816" sldId="1333"/>
        </pc:sldMkLst>
        <pc:inkChg chg="add">
          <ac:chgData name="Barnaghi, Payam" userId="074f2ebd-6afc-4315-b390-7d2c21b26061" providerId="ADAL" clId="{B247C1FE-558D-4D0B-8CCF-27609C7C3255}" dt="2026-01-19T12:33:18.423" v="0" actId="7634"/>
          <ac:inkMkLst>
            <pc:docMk/>
            <pc:sldMk cId="2504879816" sldId="1333"/>
            <ac:inkMk id="5" creationId="{378E13B3-F3C5-B352-7325-D7229596C352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43EEB7E-342C-4D44-8425-C98E9D60EF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43D0DD-932A-5741-880E-160F8E56A88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C1C3F073-AC64-0F45-9937-4D0EE9B5E984}" type="datetimeFigureOut">
              <a:rPr lang="en-GB" altLang="en-US"/>
              <a:pPr>
                <a:defRPr/>
              </a:pPr>
              <a:t>19/01/2026</a:t>
            </a:fld>
            <a:endParaRPr lang="en-GB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873E12-75FF-1948-A0BC-C4BC40ED2A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74CBEF-A2D1-1F49-8374-059301F11E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2DDEE506-C1C1-F54C-BD40-4038D1DAC300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9470 3211 8094,'-20'-30'0,"-2"2"9,-3 1 1,1 5 77,6 10 1,6 2 13,-1 4 0,9 2 0,-2-9-110,4-1 0,2 4-267,0-2 0,6 0 188,0-6 1,3-7 225,-3 1 0,-4 6 311,4 5-295,-4 1 1,-2-6 52,0 0-5,0 8 1,-2 4 260,-4 12-429,-4 4 1,-15 10 0,-1 4 101,-3 7 0,1 13-142,-2 11 1,-11 8 52,5 10 0,-5 14-434,5 4 1,16-36-1,1 2 393,-2 0 1,-1 1 0,2 10 0,0 2-18,-4 3 0,-1 0 0,2 2 0,0 0-47,-1-1 1,-1-2 0,-1 0-1,1 0 25,4-1 1,0-2-1,-3-2 1,1-2-53,4-6 0,2-2 0,-16 38 52,15-28 0,8-8 120,4-23 0,4-4-49,2-13 1,8-9-30,4-4 1,4-4 20,2-2 0,7-10-16,-1-8 0,0-11 352,-5-13 1,3-7-477,-4-12 1,2 4-109,-13-3 0,-1-5 212,-6-2 1,-6-4 161,-1-2 0,-7 2 32,2 4 1,-4 6-73,-2 12 0,-3 7-106,-3 11 0,2 17 34,-9 20 0,7 23 696,-6 25 0,5 19-343,-5 19 1,8 1-518,9-41 0,1-1 1,-6 45 82,6 1 0,4-12-344,8-6 1,10-16-22,8-14 1,10-15 196,15-22 1,20-14-1311,16-16 1515,8-25 0,6-1 0,-44 14 0,0-1 0,1 1 0,1-1 0</inkml:trace>
  <inkml:trace contextRef="#ctx0" brushRef="#br0">5529 10930 7901,'-39'0'0,"-1"0"-628,-3 0 1,1 2 258,5 4 0,7-2 654,-1 8 0,7-2 0,-4 5 0,1-3 9,5 2 0,4-4-289,6 2 1,-1-8 36,13 2 0,6-6-17,19-6 1,9-4 170,9-8 0,14 0-45,-3 0 1,19-7 17,0 1 0,10 2-398,-3 9 0,7-3 256,-2 4 0,2-2 16,-2 2 0,2 4-8,-8 8 1,-2 0 75,-10 0 1,0 0-63,-12 0 1,-4 0 85,-15 0-37,-7 0-137,-3-9 1,-16-1 49,-4-8 0,-6 0-76,-6 0 0,-4-9 316,-8-3 1,-7 1-260,1-1 0,2 2 86,10-3 1,-3-1-74,9 7 0,2 3-18,10 10 0,4-2 27,9 8 0,7 8 42,4 10 1,5 14 18,1 11 0,-1 17 118,-5 19 0,1 11-545,-13 13 0,-4-2 330,-14 9 1,-10-3-96,2-49 0,-2-1 1,-2 1-1,-3-2 117,-21 35 0,-1 2 0,1-26 0,-1-10 0,1-9 0</inkml:trace>
  <inkml:trace contextRef="#ctx0" brushRef="#br0">7427 15510 7748,'0'-18'228,"0"0"0,0-7 151,0 1 0,0 0 0,0 5 0,0 1-17,0 0 0,2 0-351,4-1 1,-4 1-57,4 0 0,-12 8 34,-6 4 0,-5 14-7,-1 10 1,-2 16 82,-5 15 0,-3 14-133,-8 10 1,-7 10-198,22-35 0,-1 1 0,-3 3 0,0 0 250,0 5 1,1 1-1,-2 1 1,-1 0-110,0 2 0,0 0 0,2-3 0,1-1 10,-1-4 0,1-2 0,-10 38 83,-3-16 0,15-18-79,4-19 126,8-16 1,10-28-50,0-16 1,8-25 138,4-12 0,12-16-135,7-8 1,3-12-54,-16 46 1,1-2 0,2-2-1,0-1 288,0 1 0,1 0 0,0-1 1,0 1-82,0 6 1,-1 1 0,1-3 0,1 0 51,25-40 0,-20 45 0,1 3 417,20-24 0,5 18-471,-11 31 0,0 10 37,-7 14 0,1 14-25,-1 17 1,-6 9 27,1 15 1,-7 4 5,7 8 1,-3-4-394,2-8 1,-1-2 143,-5-17 0,-2-7-259,9-11 0,-1-6 188,7-6 0,1-8-1543,5-16 1694,3-16 0,17-19 0,2-7 0</inkml:trace>
  <inkml:trace contextRef="#ctx0" brushRef="#br0">17900 5711 7954,'-6'-36'-50,"0"1"1,2 5-1,2 6 1,2 3-238,0 3 1,2 0 547,4 0 0,2-1-30,5 1 0,1 0-100,-8 0 0,6 5 311,-6 1-145,0 0 19,-6-6-103,0 8 6,0 2-153,-8 8 1,4 0-118,-8 0 0,6 8-76,-6 4 0,6 10 123,-7 3 1,1 15-3,-6 3 1,-2 24-29,-5 12 0,3 12-277,8-40 0,-2 1 1,-3 8-1,-1 2 302,-4 9 0,-1 4 0,-2 11 0,0 2-344,-4 6 1,1 1-1,11-29 1,0 2-1,0-1 284,-11 31 0,-1-2 0,3-5 0,2-1 40,0-4 1,3-2 0,3-7 0,3-2-93,4-10 1,2-2 0,4-5 0,2-3 100,-1 30 1,6-3 43,6-9 0,4-5-13,8-7 1,-6-2 450,1-16 0,-7-7-474,6-5 1,-8-9 1885,2 2-1886,-4-12 1,-4-4 335,-4-8 0,-4-2-442,-8-4 0,-3-10 130,-3-8 0,2-15-146,-9 3 0,3-15 175,-3-4 0,-1-1 115,8-11 1,1 2-90,11-2 1,-2-2 86,8 8 1,0 8-32,6 11 227,0 11-282,8 13 1,2 28 25,8 21 0,-1 19 67,-5 17 1,4 4-154,-4 2 0,-2 0-127,2 0 0,-6-8 23,7-4 1,-9-2-437,2-11 339,4 1 1,-6-37 102,8 0 1,0-20 137,7-16 1,1-15-99,4-21 0,7-5 179,11-8 0,5 0-568,8 0 0,1 0-313,5 0 752,4 0 0,-26 38 0,1 1 0,39-31 0,-2 4 0,-2 0 0</inkml:trace>
  <inkml:trace contextRef="#ctx0" brushRef="#br0">17517 12937 7728,'-2'-12'-37,"-2"0"1,-4-2 1456,-2-3-484,6-1-603,-4 8-287,8 2 1,0 10-1,0 6-200,0 10 1,0 3 144,0 9 0,-6 2 33,0 11 1,-9 6 27,3 12 1,-6 7-24,-6 18 1,-5 9-311,12-39 0,-2 3 1,-3 9-1,-1 2 285,-1 9 1,0 0-1,-2-1 1,1-1 13,0 2 1,1 0-1,1-5 1,2 0 3,2-4 0,1 0 0,1-2 0,0-1 24,1-2 1,1-2-21,1-10 0,2-2 0,-6 46 0,-1-26-52,1-4 0,2-8 53,4-17 0,-2-7-299,7-17 181,1-8 0,0-4-214,0-12 230,0-12 1,0-15 0,0-13-335,2-9 1,2-18 158,2 0 1,-6-12 32,0 0 1,-2 2 747,1-3 1,5-5-337,-4-6 0,6 0-310,6 5 1,7-1 184,11-4 1,-7 48-1,2 0 17,5 1 0,1-1 0,1 0 0,1 1-8,28-37 0,5 3 16,1 3 0,4 6-256,-10 7 1,-4 11 165,-15 12 1,-8 13 9,-3 5 120,-13 13 454,-4 4 1,-8 10-383,0 4 0,-6-2 170,0 9 1,-2 7-319,2 10 1,-2 13 150,-5 5 0,-3 3-290,4-2 1,2 4 26,-2-5 0,8-3-187,-2-3 0,6 3 46,6-2 1,4-9-66,8-10 1,8-5 92,5-7 0,9-8 129,3-16 0,-1-9-55,-5-15 0,-3-1-19,-3 1 1,-1 1-87,-11 5 1,1 4 62,-14 7 134,0 9 0,-6 10 0,0 10 0</inkml:trace>
  <inkml:trace contextRef="#ctx0" brushRef="#br0">15747 16240 7728,'0'-18'0,"0"-1"409,0 1 1,0 0 252,0 0-238,0-1 1,0 7 0,0 0-1,0-2 1,2 0 1430,4 2-1339,-4 3-373,7 9 1,-3 9 55,0 3 1,0 12-262,-6 6 1,0 7 129,0 6 0,0 5-499,0 13 1,0-2-66,0 8 0,-6-6 269,0 5 1,-9-7-120,3 2 0,2-4-227,-2-2 0,6-11 246,-6-7 0,6-5-141,-7-14 628,9-3 1,-4-17-70,8-5 0,0-11 124,0-12 0,6-7 387,0-5 1,11-5-277,1-8 0,0 1 185,6-1 1,-1 0-130,1 0 1,-2 1-197,9-1 1,-1 0 32,7 0 1,-1 7-225,1-1 1,-1 11 52,1 1 1,-3 5 57,-3 13 0,-5-1-73,-8 14 1,-8 2 40,-4 10 1,3 10-148,-3 9 0,0 9 88,-6 3 1,-8 1-354,-5 11 0,3 3 165,-2 3 1,2 10-702,-2-10 0,-4 4 386,3-5 1,3 1-10,-2 0 0,8-11 301,-2-7-150,4-1 778,2-15 0,8-5-360,4-16 0,13-16 441,5-15 0,4-5-228,3-7 1,6 3-39,-1-9 0,9 2-34,-3-1 1,-3-3-171,-2 8 1,-5 3 134,-1 10 1,-1-5-197,1 5 1,-9 9-47,-4 3 138,-11 4 385,3-4-331,-14-1 1,6 7 141,-8 0 0,-2 6 23,-4-6 1,2 6 446,-8-6-549,-1 8 1,-5-7-183,0 5 1,0 4-513,-1-4 0,1 6 330,0 6 1,0 6-588,-1 13 0,1-3 344,0 9 1,0-1 171,-1 6 0,7 1-280,0-1 0,8 1-74,-2-1 1,6 1 217,6-1 1,4-1 60,8-5 1,3 3 272,3-9 1,4-2 179,9-9 0,1-5 154,5-8 0,-4 0-229,3 0 1,-3-15 676,-3-3 0,-5-12-320,-1-1 0,-8 3-109,3-2 1,-5 1-854,-2-1 1,-6 1 321,0 5 0,-6 4-940,7-5 1,-9 5 538,2 2 1,2 0-10,-2-1 0,2 7 634,-2 0 0,-4 6 0,4-6 0,4 8 0,-8-12 0,7 12 0,-9-9 535,0 9 2697,0-12-2348,0 6 0,0-2 469,0 0-599,0 8-518,0-5 1,-2 11-305,-5 5 0,3 3-334,-8 8 1,8 6 225,-2 1 1,-2 7-283,2-2 0,-6 5-388,6 1 0,0 1 334,6-1 0,0 1 273,0-1 1,0-1 8,0-5 0,8-3 842,4-9 1,6-2-41,6-4 0,-1-6 268,7-12 1,-6-6-404,7-12 1,-3-5 66,3-7 1,-5-9-227,-8-3 0,1-5-54,-1-2 1,0 2-408,0 5 0,-8 3 191,-4 9 1,-3 1-1719,-3 5 0,0 3 192,0 9 1518,0 8 0,8 2 0,2 8 0</inkml:trace>
  <inkml:trace contextRef="#ctx0" brushRef="#br0">17408 16222 7728,'18'0'0,"0"0"0,1 0 1624,-1 0 0,0 0-761,0 0 1,0 2-537,1 4 0,5 4-267,0 8 1,-5 2-174,-7 5 0,-2 3 150,2 9 1,2-1-45,-8 1 1,0-1-212,-6 1 0,0-1 143,0 1 1,-6-9-147,0-4 101,-8-11 695,4-5 1,0-10-161,4-4 1,4-7 8,2-11 1,0-4-77,0-9 1,0-1-97,0-5 1,0 5-336,0-5 1,8 2 117,4-1 1,4 3-633,2-3 1,3 5 300,3 7 1,4-3-1032,9 9 1,-1 2 574,1 10 1,-9 3-365,-3 9 1,-5 3 345,-2 3 0,-8 4 465,-4 8 0,-2 6 305,3 1 0,-5 5 0,4-6 0,-4 7 167,-2-7 1,0 0 165,0-5 0,6-1 451,0 0 1,0 0-56,-6 1 0,0 5 522,0 0 1,-2 3-770,-4-3 1,4-4-235,-4 5 1,-2 1-849,2-2 1,-7 7 445,7-7 0,0 0-1134,6-5 1208,0-1 0,2-8 461,4-4 1,4-4-193,9-2 1,-1-8 179,0-4 1,0-12 786,1-7 1,-1-3-468,0-3 1,-2-1-164,-3-5 0,1 2-161,-8-7 1,0 7-477,-6-1 0,-2 5 137,-4 7 0,-2-3-1358,-4 9 0,-5 2 223,5 10 0,-4 3-316,-2 9 1,-1 0 1424,1 0 0,0 9 0,0 1 0</inkml:trace>
  <inkml:trace contextRef="#ctx0" brushRef="#br0">18357 16368 7723,'18'10'3874,"0"-2"-2859,0-8 1,-5 6-581,-1 0 0,-6 0-1230,6-6 0,-6 0-1117,6 0 1,-6 0 1602,6 0 189,-8 0 1307,13 0 1,-13-6-665,8 0 0,-8-8 487,2 2 1,2-11-467,-2-1 1,6-8 96,-6 1 0,9 5-140,-3 1 1,-2-1 561,2 2-933,0-1 0,7 9-318,-1 4 1,0 4-555,0 8 1,1 8 463,-1 4 0,0 4-793,0 3 0,-1-1 306,-5 0 0,2 0 169,-8 1 0,6-7 270,-6 0 0,0-6-94,-6 6-814,0-8 601,0 4 633,-8-8 0,-10-16 0,-10-4 0</inkml:trace>
  <inkml:trace contextRef="#ctx0" brushRef="#br0">12280 5876 7960,'0'-25'0,"0"1"80,0 2 162,0 1 1,-2 5-337,-4 4 0,-4 4 67,-8 8 0,-9 0 11,-3 0 70,-4 0 1,-3 2 0,-1 2 0,-3 4 0,-4 0 53,-1 0 0,-1 6-231,-2-1 1,-3 3 126,3 2 1,-4 0 16,-1 1 0,1 7 48,4 4 1,-3 7-19,3 5 0,-4 7 3,-2 12 1,9-4-217,3 3 0,5 5 150,1 2 1,7 4 9,-1 2 1,11-8-84,2-4 1,2 2 74,10-2 0,0-1-17,6-5 0,10-2 48,8-4 0,16 1-4,15-7 1,12 1 167,6-1 1,12-7-322,6 1 0,4-1 188,2-5 0,-41-15 0,0 0-48,1 0 1,1-1 0,-1-2-1,0-2-54,0-4 0,1-2 0,43 11-21,3-3 0,1-5 100,-2-2 0,-8-4 82,-10-2 1,-3-8-146,-4-4 1,-7-13 242,-4-5 0,-10-5-77,-2-1 0,-9-7-89,3 1 0,-7-15-18,-5 2 1,-13-10-75,-12 4 0,-4-7 94,-2 1 1,-2-12 1,-4-7 1,-12 3-37,-13-2 0,-3 0 56,-3-6 0,1-5 111,-1 5 1,7 4-138,-1 14 1,1 2-25,-7 4 0,1 8-66,-1 17 0,-7 7 66,-5 17 0,1 2-183,-7 4 0,-6 12-165,-18 12 1,2 20-25,-8 11 0,40-18 1,1 3 214,-2 2 0,0 0 0,-3 1 0,1 1-163,8 1 1,1 1-1,-2 1 1,1-1 302,-21 27 0,4 2 0,2-2 0,-3 4 0</inkml:trace>
  <inkml:trace contextRef="#ctx0" brushRef="#br0">12335 8832 7973,'-18'0'430,"0"0"0,5 0-308,1 0 0,6 0-265,-6 0 1,6-6 103,-6-1 0,0-5 0,-7 4 1,1-2 43,0-4 1,-6-2 42,-1-3 1,-7 7 38,1 0 1,-13 6-143,-11-6 70,0 8 1,-16-4 0,4 10-4,-4 4 0,-4 4-99,-4 8 1,4 6-44,-4 1 0,6 13 88,6-1 0,-2 11 58,9 1 0,-1 6-1,6 6 0,8 10-16,5 8 1,9 14 4,3-2 0,10 11-293,1-5 1,11-44 0,0 1 272,5 1 0,0 0 0,0-1 1,0 1-40,3 3 1,0 0 0,2 45-437,4-5 1,12-13 415,13-6 0,5-12-103,7-6 1,12-15 486,12-9 0,10-3-54,2-10 1,12-1-58,-6-11 0,6-4-77,-12-8 1,7-8 3,-7-4 1,6-13-18,-6-5 0,-2-13-123,-10-5 0,2-5 10,-8-2 0,5 1 72,-5-1 0,-6-6-56,-6 0 0,-7-6 58,7 6 0,-9-14 134,3 2 1,-4-4-151,-3 4 0,-8-2 20,-3-4 1,-7-2-47,-6-4 1,-6 4 52,-12 8 1,-12 0-21,-13 0 1,-3 8 6,-2 4 0,-7 7 12,0 5 0,-7 4-48,1 9 0,-2 1 149,3 5 1,1 10-229,4 8 1,5-1 214,-5-5 0,5 8-567,1 4 0,3-2 462,3 2 1,3 2-916,4 10 1,6 0 922,-1 12 0,-7-4 0,6 13 0</inkml:trace>
  <inkml:trace contextRef="#ctx0" brushRef="#br0">12153 11733 7777,'-17'-18'23,"3"-1"1,4 1 0,0 0 0,2 0 660,0-1 1,-4 1-630,5 0-47,-7 8 0,4-6 0,-10 5 0,-2 1-108,-3 4 0,-1 2 0,4 0 0,-5-2 88,-1 2 1,-1 2 33,-1 2 1,-4 0-4,3 0 1,-3 8-40,-3 4 1,-5-2 90,-1 3 1,0 5-49,7 6 0,-1 9 69,1-3 1,-7 6-27,1 7 1,-1 4-51,7 7 0,1 17-244,5 8 1,-3 17 173,20-45 1,2 1 0,-1 5 0,2 2-216,3 1 0,2 1 0,0-1 1,2 0 234,2 1 0,2 0 1,-1-2-1,2-1-47,0 0 0,2 0 0,3-2 0,4-1-216,19 36 0,13 1 254,6-19 1,11 0 30,7-19 0,4 1 17,2-18 0,0-1 3,0-18 0,0 3 82,0-15 1,-8-2 238,-4-10 1,-4-12-123,-3-13 0,7-5 131,0-7 1,-6-4-99,-7-7 0,1-9 43,6-4 0,0-10-74,-1-2 0,-5-6 150,0 6 0,-9-11-181,3-1 0,-21 43 1,0-1-63,0-3 0,-1 0 0,0 2 0,-2 1-129,12-42 1,1 4 267,-7 8 1,-7 6-214,-6 24 1,-8 2 127,2 23 0,-14 6-315,-10 6 0,-9 7 207,-9-1 1,-3 4-243,-3 2 0,-13 6-82,-12 1 0,-4 11-211,-2-6 0,2 8-465,4-8 0,-4-3-257,5-3 1195,-5-4 0,-2-2 0,4 0 0,8 0 0,8 0 0</inkml:trace>
  <inkml:trace contextRef="#ctx0" brushRef="#br0">16331 12025 7984,'-28'-16'-263,"3"3"0,5 5 173,2 0 382,8 6 1,2-4-84,8 12-227,0-4 48,0 14 0,2-13 0,4 3 0,6-4 0,4-2 52,2 0 0,3 0-38,3 0 1,4 0 136,9 0 0,14 0-81,3 0 1,17 0 132,8 0 1,9-2-403,-35-1 1,3 0-1,10-2 1,4-1 295,8-3 0,2 0 0,7 3 1,0 0-420,1-1 0,1 2 1,0 2-1,0 0 355,0-4 0,-1 2 0,-1 2 0,0 1-6,-7-1 1,-2 0-1,-3 1 1,-4 0-155,-12-1 1,-2 0-1,0 2 1,-1 0 105,41-5 1,-13-2 49,-11 2 1,-15-6 78,-3 6 1,-2 0 399,-11 6 0,-13 0-533,-11 0 1622,-12 0-1665,2 0 1,-10 2 194,-4 4 1,2-2-530,-8 8 0,6-8-101,-6 2 0,0 2 151,-7-2 0,7 0-118,0-6 1,0 0 57,-6 0 0,-1 0-280,1 0 662,0 0 0,0-8 0,-1-2 0</inkml:trace>
  <inkml:trace contextRef="#ctx0" brushRef="#br0">22480 13667 7980,'0'-12'-251,"0"0"0,0-2-516,0-3 747,0-1 0,0 0 0,0 0 161,0-1 1,-2 7 141,-4 0 0,4 6 71,-4-6 0,2 2 0,0-5 0,-4 3 513,-2-2 0,-2-2-428,-7-2 0,1-1 333,0 1 1,0 0-295,-1 0 0,1-1 123,0 1 1,0 6-199,-1 0 1,7 6-360,0-6 1,6 8-28,-6-3 0,8 7-110,-2 7 0,4 5 76,2 12 1,8 13 209,4 11 1,10 5-651,3 2 0,1-1 194,-2 1 1,3-2-481,3-5 1,5 3 308,-5-8 0,4-9 330,3-9 0,6-13 24,-1-6 0,1-12 209,-7-6 1,1-19 410,-1-5 1,-7-13-294,-5 0 0,-6-3 266,-6-3 1,2 6-152,-7 1 1,-1 5 65,-6-6 0,0 9-100,0-3 0,0 11-395,0 1 1,0 7 55,0-6 60,0 7 303,0-3-237,8 16 0,2 4 73,8 12 0,0 4-80,1 8 1,-1 9 212,0 3 1,0 6-108,1 7 0,-7-2-354,0 7 0,0 9-5,6 10 1,-1-2-75,-5 2 0,2 0-91,-8 6 1,0 2 149,-6 4 1,-2-10 52,-4 4 0,-6-11-4,-12 5 0,-13-6 178,-12 6 1,-3-8-266,-3 2 1,0-7 247,0-5 0,-1 2 88,-5-9 0,12-3 196,1-15 1,13-1-115,5-17 0,7 0 43,-1-6 0,6-2-593,6-4 1,-5-7 184,5-11 0,2 4-690,-2-5 1,2-1 571,-2 2 0,3-1-555,9 7 1,0 0-199,0 0 1,0 6-281,0-1 0,9 3 483,3-2 813,12-4 0,4-2 0,9-11 0</inkml:trace>
  <inkml:trace contextRef="#ctx0" brushRef="#br0">23740 13685 7980,'-13'-6'117,"1"0"1,0 0 1231,2-2 0,-6 6-114,3-4 1,5 2 1438,2-2-775,4 4-1481,2-6 0,8 2 227,5-1 1,9-5-316,2 6 0,9-8-143,-3 2 1,5-4-445,1-3 0,7 1 226,-1 0 1,1 0-761,-7-1 1,1 1 460,-1 0 1,1 2-471,-1 4 1,-7 3-298,-5 9-398,-12 0 1,2 2 378,-8 5 1,-8 9-73,-10 8 0,-10 8 334,-2-1 0,-9 3 854,3 3 0,-5-1 0,-1 1 0,-1-3 0,1-3 0,-1 9 0,1-3 0,1-3 0,5-3 0,-3-9 0,9 2 312,0 5 753,6-9 1807,7-2-1321,3-10-694,16-8 1,5-8-322,11-4 1,-2-4 943,9-2 0,-1-1-702,6 1 1,3-2 339,4-5 0,-5 5-392,5-4 1,-5-3-286,-1 3 0,-1 0-732,1 6 1,-3-1 250,-3 1 0,1 2-286,-8 4 1,1-2 292,-7 7-3014,-8-7 1148,-2 12-2396,-8-6 2686,0 8 0,-2 0-1449,-4 0 3058,-4 0 0,-8 8 0,-1 2 0</inkml:trace>
  <inkml:trace contextRef="#ctx0" brushRef="#br0">25108 13594 7980,'-18'0'431,"0"0"0,-1-6 0,1-2 372,0-2 0,8 4-391,4-6 1,-3 5 0,3-5 0,2-2 511,2-2 1,4-2-516,4-1 1,5 1 112,7 0 1,6-6-137,0-1 1,9-5-160,-3 5 0,5 1 25,1 6 1,7-4-139,-1 3 0,1-1 18,-6 14 1,-1 0-160,0 6 1,-1 4-305,-5 8 1,-3 2 251,-9 17 1,0-1-389,0 7 1,-7 7 223,-5 5 1,-6-2-151,-6 1 1,-7 1 6,-11 6 0,-2-9-104,-5-3 0,-3-7 341,3-5 0,5 1-86,2-8 0,4-7 846,1-11-527,1-4 1,6-4 216,0-4 0,8-6-149,-2-13 1,6-3-213,6-9 1,-2-1 148,8-5 1,0 3-257,6-9 1,7 2 159,-1-1 1,8-5 45,-1 4 1,-3-1 180,3 1 0,-1-2-99,6 9 0,-5-7 125,-1 7 1,-7 7-44,1 11 1,-4-1 287,-2 7-83,1-4 25,-1 20-60,-8-6-12,-2 8-358,-8 8 1,-2-4 98,-4 8 0,4-6-21,-4 6 1,2-6 37,-2 7 0,4-7-173,-4 6 152,-4 0 0,8 6-1,-5 0 0,-1 1 103,2-1 0,0-4-100,6 4 0,0-10 87,0 11 0,-2-5-66,-4 4 1,4 2 8,-4 5-1,4-5 3,2 4 0,0-1-181,0 1 0,0-2 27,0 9 0,6-7-91,0 6 1,8-5-83,-2 5 1,5-5 90,1 5 0,0-8-24,0 3 1,1-5 98,-1-2 1,0-8-204,0-4 1,7 2 46,-1-1 0,2-1-853,-1-6 1,1-6 437,5-1 1,-3-5-1041,-4 6 1,-3-6 268,3 6 1,2-8 1370,-1 2 0,-1-5 0,-6-1 0</inkml:trace>
  <inkml:trace contextRef="#ctx0" brushRef="#br0">26550 13357 7980,'-2'-12'3028,"-5"0"-1393,-3-1 10,0-5-108,2 8-321,0 2-963,6 8 0,-6 8 1125,8 4-968,0 4 0,6 5 0,2 1 89,2 2 1,0 9-369,2-3 1,5-1-126,-5 1 0,-2-6 134,2 7 1,-2-9-71,2 2 0,5-3-419,-5-3 0,-2 0 52,2 0-1199,0 1 1,0-9-123,1-4-3198,-9 4 2781,12-8 2035,-14 6 0,6-16 0,-8-2 0</inkml:trace>
  <inkml:trace contextRef="#ctx0" brushRef="#br0">27188 12828 7980,'0'-12'-15,"0"-1"2098,0-1-866,-8-2-527,6-2 0,-6 6 238,8-1-362,0 9 0,-2-10 404,-4 8-1045,4 0 1,-6 14 119,8 4 0,0 7-344,0 5 0,0 6 247,0 13 1,0 3-447,0 9 0,0 2 221,0 4 0,2-4-824,4 3 0,4-11 599,8-6 1,-6-7 490,1-5 1,-1-1 829,6-12 1,0-4-544,0-14 1,-5-4 235,-1-8 0,0 0-220,6-12 1,0-5-8,1-1 1,-1-3 110,0 3 0,0-2-632,1 7 1,-1 3-37,0 10 1,2-2-271,5 8 0,-5-1 397,4 7 0,-3 2 68,-3 5 0,0 3 95,0 8 1,7-2-89,-1-4 0,0 5 396,-5-5 1,-7-4 25,0-2 1465,0 4-1116,6-8 0,-5-2-60,-1-12 0,-8-4-282,2-3 0,-2-7-55,2-4 1,-4-7-190,4-5 0,-4-1 109,-2-12 1,0 3-518,0-15 1,0 6 277,0-6 1,0 16-1214,0 3 1,0 7 96,0 5 0,0 7-273,0 5 0,-2 12-2123,-4 6 2065,4 4 1462,-6 10 0,0 2 0,-2 8 0</inkml:trace>
  <inkml:trace contextRef="#ctx0" brushRef="#br0">28283 12809 9628,'0'-10'5684,"0"2"-3840,0 0-730,0 6-481,0 10 1,2 4-394,4 13 0,-2 1-2,8-2 1,-1 9-291,1-3 0,2 5 102,-8 1 0,6 1-29,-6-1 0,6-5 86,-6-1 1,7-8-124,-7 3 0,6-5-270,-6-2 1,2-6-804,-2 0-712,-4-7 894,6 3-3516,-8-8 4423,0 0 0,8-8 0,3-3 0</inkml:trace>
  <inkml:trace contextRef="#ctx0" brushRef="#br0">28976 12809 8631,'-10'0'4189,"2"-2"-3372,8-4-472,0 4 0,8-12 0,6 6 0,9 0 224,7 0 1,7-6-335,5 1 0,5 3 0,10-2 0,4-2-119,5-2 1,5-2-682,2-1 0,-8 7 398,-4 0 0,-4 6-410,-2-6 0,-11 8-1362,-7-2-1012,-9 4 2030,-18 2 1,-10 0-737,-12 0 1657,-12 0 0,-13 0 0,-9 0 0</inkml:trace>
  <inkml:trace contextRef="#ctx0" brushRef="#br0">29341 12390 7980,'-18'-18'745,"6"-3"-392,0-3 0,8 4 410,-2-5 1,4 11 252,2 2 14,0 8-672,0-4 0,0 10 364,0 4 0,8 6-63,4 12 0,4 5 76,2 7 1,-1 3-800,-5 3 1,10 5 122,-4 8 1,-1-3-842,-5-3 0,0 4 583,6-4 1,0-3-494,1 3 0,-1-1 250,0 7 1,-6-8-1131,0-5 1,-1-3-515,1-3 1236,4-7 1,-6-11 849,8-12 0,1-12 0,-1-4 0</inkml:trace>
  <inkml:trace contextRef="#ctx0" brushRef="#br0">30108 12171 7980,'8'-37'0,"2"7"0,8 0 0,1 7 2015,-1-1 0,6 0-815,0 5 1,1 5-418,-7 14 1,2 0-851,5 0 0,-3 8 100,8 4 1,-7 13-217,1 5 0,-4 13 251,-2 5 0,1 5-841,-1 2 0,-8-7 410,-4 1 0,-4 0-634,-2 6 0,-2-3 490,-4-3 1,-4-7 472,-8-11 0,-1-5 1978,1-7-1166,0-1-71,0-8 1,1-10-254,5-12 0,-2 0 305,8-7 0,0 3-292,6-14 0,0-1-583,0-5 1,2-3-57,4-3 0,-2-3-120,8-4 0,-2-1 238,3 7 0,3-6-121,-4 7 1,4 5 256,2 7 1,1 10-132,-1 1 1,-6 3 447,0 10 1,-6 0 112,7 6-214,-9 0 1,10 2-220,-8 4 0,6 4-246,-6 9 1,6 5 94,-6 0 1,9 3 144,-3-3 0,4 2-492,2 5 1,-6 3 155,1-3 1,-1-3-155,6 2 0,0-7 116,0 1 1,-5-2-170,-1 3 1,0-5-144,6 4 0,0-10-134,1-1 0,-1-7-62,0 6 1,6-8 334,1 2 1,1 2-1207,-2-2 1680,-3 0 0,13-6 0,-5 0 0</inkml:trace>
  <inkml:trace contextRef="#ctx0" brushRef="#br0">31203 12025 7980,'8'-18'442,"-4"5"55,8 1 0,-6 6 806,6-6 1,-6 6 117,6-6-997,1 8 0,5-4-142,0 8 1,0 8-591,1 4 1,-7 10 280,0 3 0,-6 7-192,6-2 0,-8-1 243,2 1 0,-2-8 344,2 3 0,-4 1 314,5-2 0,1 1-18,-2-7 22,8 0 1,-4-1-209,8-5 0,-6 2-412,1-8 1,5 0 46,6-6 0,3 0-886,-3 0 0,-4-6 145,4 0 0,-3-6-282,-3 6 0,6-2-170,1 1 1,-1-1-668,-6-4 0,0-4-211,1 4 1958,-9 4 0,14-17 0,-4 5 0</inkml:trace>
  <inkml:trace contextRef="#ctx0" brushRef="#br0">31932 11769 7980,'-18'-20'145,"2"-2"0,2-3 1,2 3-1,-3 2 1504,-1 2-910,6-1 1,0 3 0,6 2 655,-2 2 0,0 10-1193,6 2 0,2 14-224,4 10 0,-2 9-201,8-3 1,-6 11-162,6 1 1,-6 1 226,7-7 0,-3 1-745,2-1 0,4 1 446,-4-1 0,2-7 271,-1-5 0,3-6 308,-4-6 1,4 3 552,2-9 0,1 0 83,-1-6 0,0-8-363,0-4 0,1-7-89,-1-5 1,0 4 83,0-5 1,1 1-659,-1 6 0,0-4 55,0 9 1,1 3-466,-1-2 0,0 8 317,0-2 0,1 4-474,-1 2 469,0 0 1,0 6 92,1 0 0,-7 6 451,0-6-162,-8 8 1888,4-11-879,0 5-449,-6-8 1,6-8-179,-8-5 1,-2-3-139,-4-2 1,4-6-227,-4-1 1,2-7 136,-2 1 1,4-3-1253,-4-3 0,4 7 552,2 0 0,0 7-2738,0-1 1390,0-4 1876,0 7 0,8-5 0,2 8 0</inkml:trace>
  <inkml:trace contextRef="#ctx0" brushRef="#br0">32644 11696 7980,'10'-8'2089,"-2"-2"0,-6-6-1237,4 4 0,-1 4-300,7 8 0,-6-6-171,6 0 0,-6-1-513,6 7 0,0 2 80,7 5 0,-1 1-355,0 4 1,0 10 280,1-4 1,-3 5-70,-4-5 0,-2 0-201,-4 0 0,-4 7 74,4-1 1,-4 6 312,-2-5 1,-6 5-147,0-5 0,-8 5 470,2-6 1,4 1-9,2-7 1,4 0 529,2 0-566,0 1 0,2-3 82,4-4 1,12-4-142,12-8 0,5 0 7,1 0 0,9-6-122,4 0 1,1-8 100,-1 2 1,-4-11-824,-9-1 1,-2 0 351,-3 5 1,-5 1-1360,-7 0 1,-9 6 417,-4 0 0,-4-1 1214,-2-5 0,-8 0 0,-2 0 0</inkml:trace>
  <inkml:trace contextRef="#ctx0" brushRef="#br0">25053 15893 8354,'-26'6'0,"-2"2"518,-1 3 1,3-7 104,8 2 1,5-4 776,1-2-945,8 0 0,-2 0 1,12 0 676,6 0 1,7-2-630,5-4 0,4-2 10,9-5 1,7-3-221,5 4 0,4-4-189,2-2 0,5-7 148,1 1 1,6 0-737,-6 5 1,6 1-103,-6 0 0,-1 0-469,-5-1 1,4 7 659,-4 0 0,-13 8-2354,-17-2 412,-13 4 1766,-4 2 1,-24 6-173,-9 0 0,-9 6 743,-9-6 0,-3 6 0,-9-6 0,6 1 0,1-7 0,5 0 0,-6 0 0,9 0 25,-3 0 1,5-9 24,1-3 0,9 2 1128,4-2-323,3 0 1419,11-6-1595,2 7 0,10 3 166,4 8 1,4 0-93,9 0 0,-1 8 176,0 5 0,0 9-1014,1 2 1,5 11 117,0 1 0,3 1-388,-3 5 0,-4 3 295,4-3 0,3 3-1127,-3-2 1,7-5 597,-7 5 0,8-7-857,-1-5 1,-3-11 481,3-8 1,-7-10 160,6-2 0,-1-4 803,1-14 0,-4-5 0,-7-13 0</inkml:trace>
  <inkml:trace contextRef="#ctx0" brushRef="#br0">26039 15492 7980,'12'-33'862,"0"-3"0,0 5-291,6-5 1,3-1 945,3 7 0,4 4-735,9 1 1,-1 13-295,1 6 1,-7 6-308,1 6 1,-1 6-720,7 13 0,-3 9 342,-4 9 0,-3 7 27,-9-1 1,-6 6-366,0 6 0,-8-11 114,3 5 1,-5-10-162,-2 3 0,-9-7 84,-3 1 0,-6-5 755,-6-7 0,5-9 39,1-9 1,0-8 777,6 2-683,-4-4 0,-1-10-124,5-4 1,4-7-140,8-5 0,0-4 69,0-9 0,0-1 66,0-5 0,2 3-108,4-9 0,-2 0-41,8-5 0,1 7 86,5 4 1,0 3 166,0-3 1,-1 13 644,-5-1-615,4 9 1,-12 12-202,8 4-30,-8 4 0,4 12-214,-8 8 1,6 3 113,0 9 1,3 0-260,-3 7 1,-4 1 115,4 5 0,4-5-355,2 5 1,-2-6-510,2-7 0,1 2 420,5-7 1,0 5-395,0-6 0,1-5 359,-1-7 1,0-6-579,0 6 1,1-8 521,-1 2 0,0-6-496,0-6 1,1-4 1106,-1-8 0,8-9 0,3-1 0</inkml:trace>
  <inkml:trace contextRef="#ctx0" brushRef="#br0">27133 15218 7980,'19'-12'-6,"-1"0"1,-2 0 5,-4-7 0,5 1 2686,-5 0 0,10 6-810,2 0 1,1 7-1134,-7-1 1,-6 8-1426,0 11 0,-2 1 460,3 16 0,-5 1-186,-8 5 1,0 3 75,0 3 0,0-3-274,0 3 0,0-9 285,0-3 1,0-8-680,0 3 1553,0-5 1,2-4-408,4-4 0,4-3 336,8-9 1,0 0-179,1 0 1,1 0 9,4 0 1,-10 0 68,5 0 1,-7 8-16,0 4 0,-4 6-337,-8 6 0,-4 5 122,-8 7 1,-2 7-132,-17-1 0,3 1 58,-2-6 0,-5 3 111,5-3 1,3 1-62,3-14 0,4 1-890,1-7-560,9-8 63,2-2 0,8-10-1231,0-4 1,2-4 2487,4-8 0,4-9 0,9-1 0</inkml:trace>
  <inkml:trace contextRef="#ctx0" brushRef="#br0">28155 15017 7980,'-2'-18'624,"-4"0"0,2 8 2383,-8 4-655,8-4-1160,-12 8-800,14-7 1,-6 13-267,8 9 1,0 3-1,0 18 1,0 7-15,0 3 1,0 5-761,0 6 0,2 0 177,4-1 1,-2-7-230,8-4 1,-2-5 381,2-1 0,6-9 106,1-4 1,-1-5 340,6-7 1,-1-6-177,1-12 0,-2-6 675,9-13 0,-9-3-320,2-9 1,-1-1 104,1-5 1,-4 5-320,4-5 0,3 11-412,-3 1 1,7 9 210,-7-2 0,2 9-84,-1 3 0,1 8-279,4-2 0,-3 12 121,-9 6 1,6 5-45,1 1 0,-3 0-254,-10 0 1138,4 1 1,-12-3 887,9-4 1087,-9-4-1742,4-8 1,-8-8-258,0-4 0,-6-6-270,0-7 0,-3-3 55,3-9 1,2-1-29,-8-5 1,8 3-58,-2-9 1,-2 6-1605,2-5 1,0 7 79,6-1 1,0 9-483,0 3 1,0 14-913,0-3 2751,0 13 0,0-2 0,0 8 0</inkml:trace>
  <inkml:trace contextRef="#ctx0" brushRef="#br0">29323 15017 7980,'-18'0'145,"0"0"1,-1-2-1,1-2 1,2-4 1918,4-2-1418,4 6 0,8-12 0,0 4 0,2-3 0,6 1-75,10 2 1,2 6-386,11-6 1,-3 6-157,3-6 0,3 8 92,-4-3 0,5 5-249,1 2 0,-7 0 23,-5 0 1,-4 2-742,-1 5 1,-3 3 405,-4 8 0,2 0 167,-8 0 0,-2 7 576,-10-1 0,4 6-206,-4-5 0,-2-1 180,2-6-198,0 1 32,6-1 0,2-6-34,4 0 1,4-8-75,8 2 1,7-2-70,-1 2 1,0-1 46,-5 7 0,-1 0 498,0 6 1,-8 2-221,-4 5 1,-6 3 244,-6 9 0,-8 1-188,-16 5 1,-3-3 361,-15 9 1,1-2-254,-2 1 1,-1-3-188,7-9 1,-6-7-1017,7-5 0,7-6 539,11-6 1,6-6-1190,6-12 1,3-4 680,9-8 0,2-2-506,5-5 1,3-3 123,8-8 1128,0-1 0,8-8 0,3-1 0</inkml:trace>
  <inkml:trace contextRef="#ctx0" brushRef="#br0">30217 14926 7980,'-10'0'-878,"-6"0"-85,14 0 963,-14 0 0,6-8 0,-9-2 0</inkml:trace>
  <inkml:trace contextRef="#ctx0" brushRef="#br0">24542 17827 7740,'63'0'100,"6"-2"0,8-2 0,12-2 0,-38 3 0,2 0 0,7 0 0,4 0 0,6 0 0,3 0 91,8 1 1,1 0-1,-3 1 1,0 0-1,3 1 1,0 0-1,-2 0 1,0 0 33,-2 0 1,0 0 0,5 1 0,-1 0-315,-6 2 0,0 0 0,2 1 0,0 0 0,-9 3 0,0 0 0,0-1 0,1-1 144,0-2 1,0 2-1,2 1 1,0 0-363,1-3 1,0 0 0,-1 3-1,-2 0 94,-6-3 1,0 0-1,0 3 1,0 0 137,-1-2 0,1-2 1,1 2-1,0-2-102,-4-2 1,0 0 0,0 3-1,-1 1 16,-7-1 1,-2 0 0,46 3-407,-6-6 0,-14 6 48,-22 0 1,-12 2 518,-25-2 0,-14 2 0</inkml:trace>
  <inkml:trace contextRef="#ctx0" brushRef="#br0">27079 18156 7756,'-8'-18'-68,"6"-1"34,-4 1 0,8 6 533,10 0 0,16 8-138,21-2 1,14 4-412,10 2 0,24 14-360,-40-6 1,1 2 0,8 4 0,2 0 401,4-1 0,2-1 1,7 4-1,2 0-258,8-1 1,1 1 0,1 1 0,0 0 147,2 2 0,-1-1 0,-7-4 1,-4 0-233,-9-1 1,-2-2 349,-2 0 0,-2-1 0,-2-2 0,0 0 0,-2-2 0,0 0 0,-2-2 0,-1 0 0</inkml:trace>
  <inkml:trace contextRef="#ctx0" brushRef="#br0">17025 11113 7348,'0'-19'-198,"0"7"966,0 0 1,0 0-179,0-6-341,0 7 225,0 3-148,0 0 1,-2 6 50,-5-4-50,5 4-169,-6 2 0,6 0-35,-4 0-16,4 0 0,-8 0-115,4 0 0,4 2 162,-4 4-42,-4-4 1,6 12-16,-8-8-8,7 1 1,-5-1 4,4 0 1,4 2 3,-4-2 1,4-2 6,2 8 1,-2-2-55,-4 2 0,4 5 3,-4-5 1,4 4-15,2 2 1,0 0-13,0 1 0,0 1-107,0 4 1,0-3 95,0 3 46,0-4 0,0-2-7,0 1 1,2-7 303,4 0-264,-4-8-275,14 4 108,-6-8 1,9-8 122,-1-4 1,-6-4-162,0-3 0,-6-1 74,6-4 0,-6 2 36,7-9 0,-9 7 10,2-7 0,-2 7 96,2-6 0,-4 1-82,4-1 1,-4 4 91,-2 7 1,0 1-40,0 0 1,2 0 25,4-1-86,-4 9 38,6 2 1,-6 8-164,4 0 1,-4 8 110,5 4 1,-5 13 112,-2 5 0,0 2-55,0-1 0,0 3 7,0-3 1,-7 3 130,1 3 1,-6-3-93,6-3 0,-8 3-148,2-4 1,2-3 85,-3-3 1,3 3-275,-2-3 1,2-6-625,4-6-524,4 0 500,-6-1 240,8-3 1,2-8-499,4 0 0,4-2 535,8-4 1,1 2 36,-1-9 0,0 3 562,0-2 0,1-4 0,-1 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57D200"/>
    </inkml:brush>
    <inkml:brush xml:id="br2">
      <inkml:brushProperty name="width" value="0.09071" units="cm"/>
      <inkml:brushProperty name="height" value="0.09071" units="cm"/>
      <inkml:brushProperty name="color" value="#3165BB"/>
    </inkml:brush>
  </inkml:definitions>
  <inkml:trace contextRef="#ctx0" brushRef="#br0">19360 16751 8185,'-8'10'-619,"6"0"17,-4-4 482,4-4 1,0 6 150,-4-8 0,4 2 96,-4 4 137,4-4 0,2 9-45,0-5 1,-2-4 261,-4 4-313,4-4 48,-7-2-257,9 0 0,2 0 111,5 0 1,-3-8-112,8-4 1,-6-5 83,6-1 0,0-6-44,6-1 1,1-7 54,-1 2 0,2-5 2,5-1 1,1-9 30,4-4 0,7-11 142,-1-7 0,1-10-227,5-2 1,5-13 151,2 7 0,-5-6-167,-1 12 0,-5-6 138,-1 6 0,-1 2-197,1 10 1,-7-2 63,1 8 1,-7 0 24,6 6 0,-13 1-42,1-1 0,-4 0-10,4 0 1,3-1 139,3-5 1,-4 4-87,5-4 1,-5 4-15,-2 3 0,0-7 28,1 0 0,5 0-67,0 6 1,7 1 24,-7-1 1,2 6-8,-1 1 1,-5 5-15,4-6 1,3 9-1,-3-3 1,-2 5-61,-1 1 81,-11 1 0,4 5 0,-6 3 281,2 2 0,-4 1-282,6 7 1,-8 0 62,2 0 1,-1-1-50,1 1 0,-4 6-110,4 0 0,2 0-9,-2-7 0,8 1 80,-2 0 1,-2 0-272,3-1 263,-1 1 1,4 0 34,-4 0 1,2 5-121,-8 1 129,0 8-7,3-4 234,-7 8-247,6 0 28,-8 0-171,0 0 59,-8 0 43,6 0 15,-7 0 31,9-8 7,0 6 0,0-6 37,-8 8-59,6 0 145,-14 0-116,6 8 1,-8-4-21,-1 8 0,7 0 20,0 7 1,0-1-2,-6 0 0,-1 6 1,1 1 0,-8 9-81,-5 3 1,3 5 73,-2 7 1,-1 4 1,-5-5 1,-1 5 109,1 2 1,5-11-114,1-7 0,14-3 67,-3-9 1,7-7-47,0-6 153,4-8 1,8 2-67,0-12 0,6-4 85,0-8 1,8-3-222,-1-3 0,9-6 108,2-13 1,9 3 11,-3-9 0,5 0-24,1-5 0,1-1-66,-1 0 0,3-6 55,3 0 0,-3 1-133,3 5 1,-3 6 30,-3 1 1,-5 7 25,-1-2 0,-14 13 51,3 6-24,-5 3 120,4 3-122,-8 8 0,-2 4 20,-8 12 1,0-2-2,0 8 1,6 0 135,0 7 1,0-1-131,-6 0 0,7 6-1,-1 1 1,2 1-117,-2-2 1,-2-1 79,8 7 0,-6-7-133,6 1 0,-8 2 92,2-1 0,3-1-96,-3-6 1,2 4 59,-2-3 0,-4 3-809,4-10 293,-4 4 0,4 3-970,0-1 1577,8-8 0,-12 6 0,6-6 0</inkml:trace>
  <inkml:trace contextRef="#ctx0" brushRef="#br0">29049 9598 8194,'0'-18'0,"0"-1"0,0 1 0,-2 0 807,-4 0-497,4 0 1,-6-1 0,8 1 0,0 0 0,0 0 0,0-1 0,2 1 781,4 0 0,4 8-986,9 4 0,-1 4 101,0 2 0,0 4-176,1 8 1,-1 8 70,0 17 1,-2 7-78,-3 5 0,1 3-1071,-8 3 805,0 0 0,-6 0 1,0-3-433,0-3 1,-6 0 225,0-13 1,-6 3 470,5-15-130,-7 0 1,10-13 200,-8-5 0,8-6-75,-2-6 1,4-7 171,2-11 1,0 2-14,0-9 1,6 1-21,0-7 1,8 7-309,-2 0 0,-1-1 127,1-5 1,0 1 170,6 5 0,0-3-113,1 9 0,-7 2 210,0 10-179,0-5 479,-2 15 14,-2-6 0,-8 16-24,0 5 1,0 3-98,0 2 0,0 0-92,0 0 0,0 1-546,0-1 0,2 0 197,4 0 1,-1 1-317,7-1 1,0 0-11,6 0 0,6-1-840,1-5 0,5 2-206,-5-8 1,5 0 648,-6-6 1,7 0 11,-7 0 0,2-6 713,-1 0 0,-11-8 0,4 2 0,-4-13 0,5-3 0</inkml:trace>
  <inkml:trace contextRef="#ctx0" brushRef="#br0">29998 9379 8309,'-8'-18'1063,"6"6"-603,-4-1 1,-2 7 777,2-6-276,0 8-374,6-4-315,0 8 1,6 2-226,0 4 0,14 4 134,-2 9 1,7-1-268,-1 0 0,5 0-240,7 1 1,1-1 256,-1 0 1,0 2-366,1 5 1,-1-5 198,1 4 0,-3-4 71,-3-1 1,3-7 69,-3 0 1,-5-6-363,-2 6 0,-3-6-153,-3 7 0,-6-9-198,0 2 1,-8-2-600,2 2 1405,-4-4 0,-10 6 0,-2-8 0</inkml:trace>
  <inkml:trace contextRef="#ctx0" brushRef="#br0">30655 9707 8309,'2'-12'56,"2"0"1,2-2 0,-2-2 399,-2-3 0,-4 9-243,-4 4 1,2 4 0,-8 2 122,-2 0 1,-2 2-338,-3 4 1,1 4 26,0 9 1,-2-1-7,-5 0 1,3 2-164,-8 5 0,5-3 62,-5 9 1,-1-3-9,-5 2 0,-1 3 65,1-9 1,-1 2 194,1-1 1,6-5-129,-1 4-79,1-3 0,1-5 6,5-4 1,12-2-321,6-4-768,4-4 456,2 6-848,0-8 1323,0 0 1,8 9-1,2 1 1</inkml:trace>
  <inkml:trace contextRef="#ctx0" brushRef="#br0">30929 9525 8309,'-6'-12'-9,"-2"2"1709,-2 2-1636,-3 2 0,-5 6 1,0 4-1,2 6 13,4 8 0,-5 10 21,5-3 0,2 7-189,-2-1 1,8 9 71,-2 3 1,4-7 0,4-5-1,4-1 35,6-2 0,6-1 132,7-9 1,-3-8 93,8-4 1,-1-4-111,1-2 1,4 0-66,-3 0 1,-5-8 27,-1-4 0,-5-4-49,-2-3 0,0 1 84,1 0 0,-7 0-158,0-1 0,-8 1 11,2 0 0,-4 0-15,-2-1-180,0 1 1,0 0-343,0 0 0,-6 6-712,0-1 486,-8 1-75,4-6 586,-9 0 1,3 6-480,4-1 748,-4 9 0,6-12 0,-9 6 0</inkml:trace>
  <inkml:trace contextRef="#ctx0" brushRef="#br0">25145 9580 8309,'12'-19'-33,"0"1"0,2 0 0,0 0 0,0 0 694,-1-1 0,-1 7-336,6 0 0,0 2 0,1-2 0,-1 4 74,0-1 1,0 7-335,1-4 1,-1 6 69,0 6 0,-2 7 0,-2 9 0,-3 4-73,-3 3 0,4 7 15,-6 7 1,0 1-243,-6-1 1,-2 1 57,-4 5 0,-4 4-226,-9-5 1,1-1 117,0 2 0,0-9 44,0 3 1,-1-7 99,1-5 1,0 1-23,0-7 1,5-3 19,1-10 8,8-4-19,-4-8 0,8-2 31,0-4 0,2-4 419,4-8 0,10-7-153,9 1 0,-1-8-50,-6 1 0,7-3-94,-1-3 1,6-1-68,-5-5 0,5 5 12,-6-5 0,1 4-14,-7 3 0,0-3-46,0-3 1,1 9 53,-1-3 1,-6 6 133,0-1 1,-6 5-120,7 8 1,-9-1 313,2 1-159,-4 8 417,-2-6-31,0 14 4,-8-6-515,6 8 0,-9 0 254,5 0-236,4 0 116,-6 0-308,0 8 1,4 2 48,-8 8 1,6-2 107,-6-4 0,6 11 141,-7-5 0,9 4-81,-2-4 1,-2 7 94,2-1 1,0 9-112,6-3 0,0-2 57,0 3 0,0-1-13,0 7 0,8-3-8,4-3 0,4 3 16,3-4 1,1 3-81,4-3 1,-3-3-106,3-9 0,-2 0 99,3 0 1,-5-1-112,4-5 1,-4-4 77,-1-8 1,-7 0-248,0 0 0,-6 0-96,6 0-2769,-8 0 1609,4 0 1490,-8 0 0,0 8 0,0 2 0</inkml:trace>
  <inkml:trace contextRef="#ctx0" brushRef="#br0">29268 13412 8309,'0'-19'118,"0"1"1,0 0 167,0 0 0,2 3 0,2-1 0,5-4 400,1 0 0,-4-1-310,6 3 1,-2 0 0,4 0-1,-2 1 286,3 5-432,1-4 1,2 14-161,0-4 0,1 4 119,-1 2 1,0 8-278,0 4 1,1 13-227,-1 5 0,-6 10 53,0 3 1,-2 8-266,2-3 0,-3 7 260,-9 6 1,6-4-105,0 4 0,0-11 46,-6-1 0,-8-9 106,-4 3 0,1-6 15,-1-7 1,6-10 268,-6-8 158,8-8-15,-12 5 0,14-18 35,-4-3 0,4-6-78,2-6 1,0-3-95,0-3 0,6-11 6,0 5 1,8-7-178,-2 1 1,4-3 79,3-4 1,-1-1 40,0 7 0,0-7 51,1 1 1,-1 4-47,0 3 1,-6 3 191,0 3 1,-1 5-9,1 1 213,-4 8-126,-8 3 393,0 11-105,0 8-508,0 0-85,0 8 0,-6 2 98,0 9 0,0-1-159,6 0 0,-2 2 103,-5 5 0,5-3-86,-4 8 1,4 1 82,2 5 0,0-5-276,0-1 1,0 1 40,0 5 1,8 1 133,5-1 0,-1-1-181,6-5 1,-4 2 119,11-7 0,1 5-108,-2-5 0,7-3 85,-7-10 0,6 2-551,-5-8 0,5 0 203,-6-6 1,7 0 500,-7 0 0,9-8 0,-5-2 0</inkml:trace>
  <inkml:trace contextRef="#ctx0" brushRef="#br0">30582 13229 7758,'-12'0'423,"0"0"744,8 0-700,-4 0 0,8-2-97,0-4 0,2 4-285,4-4 1,4 2 106,8-2 1,9 4-115,3-4 1,-2-2 63,3 2 0,-1-7-522,7 7 1,-7-2 234,0 2 0,-5 4-1482,5-4 145,-7 4 1482,3 2 0,-8 8 0,0 2 0</inkml:trace>
  <inkml:trace contextRef="#ctx0" brushRef="#br0">30473 13521 8309,'12'0'831,"0"0"0,-6-2-255,6-4 0,0 4-245,7-4 1,7-2-100,4 2 0,7-2-99,6 2 0,-3 1-363,9-7 1,-3 6 215,3-6 1,2 6-376,-9-6 0,1 8 275,-7-2 1,-5-2-2004,-1 1 2117,-8 1 0,5-2 0,-9-2 0</inkml:trace>
  <inkml:trace contextRef="#ctx0" brushRef="#br0">31805 12828 8899,'-19'-16'507,"1"3"1,6-1 0,0 8 0,-2 2-293,-2 2 1,-3 10-1,1 4 1,0 7 21,0 5 0,-1 6-544,1 13 1,8-5-1,4 5 1,4-5-81,2-1 0,14-3 310,4-3 0,19-1-49,-1-12 1,13 3 393,0-15 1,3 0 16,3-6 0,-8-8 13,-5-4 1,-3-5 108,-3-1 0,-9-8 210,-9-5 1,-8 3-339,-10-2 0,-10-1 25,-8-5 0,-9-1-512,-9 1 0,-1-1 203,1 1 1,1-1-799,5 1 1,3 1 243,9 5 0,6-3-648,0 9-130,8 0 0,4 6 1337,12-1 0,4 1 0,2 0 0</inkml:trace>
  <inkml:trace contextRef="#ctx0" brushRef="#br0">25966 13101 8309,'-2'-16'0,"-2"2"0,-2 2 0,-3 0 780,3-7 0,2 9 0,-8 4-495,-2 4 0,-2 18 0,-3 11 0,1 11-196,0 11 1,0 6-64,-1 6 0,3-5 73,4 5 0,4-4-701,8-2 0,10-9 305,8-3 1,15-9-92,9-9 0,15-9 282,-2-16 0,12-8 406,0-4 1,-4-15 281,-3-9 1,-11-1-274,-6-5 1,-13 1 301,-6-1 1,-12 3-228,-5-4 1,-9 5-4,-11 1 0,-5 3-54,-12 4 1,-5-3-451,5 9 0,-3-1-381,3 7 0,-2 8-511,7 4 0,-5-2-2278,5 2 3293,1 0 0,6 14 0,0 2 0</inkml:trace>
  <inkml:trace contextRef="#ctx0" brushRef="#br0">29214 15930 8309,'-19'-8'0,"7"-3"-261,0-7 1,8 6-1,-2 0 1,4-2 1564,2-2 0,0 3-715,0 1 1,0 0 0,2-6 0,4 0-126,6-1 0,4 1-216,3 0 1,1 6-220,4-1 1,-3 9 91,3-2 0,2-2-278,-1 2 0,1 2 89,-2 10 0,-3 4-181,3 9 0,-4 7-17,-2 4 1,-5 7-152,-1 5 1,-8-1 62,2 8 0,-4-3 59,-2 3 1,0 4 404,0-5 1,-6-3-168,0-3 0,-6-11 169,5-7 1,-1-6 29,2-5 52,4-5 0,-6-10 13,8-4 0,0-7 67,0-11 1,2-4-143,4-9 0,2-7-15,4-5 0,5-4 5,-5-2 1,-2 1-26,2-1 1,-2 0-87,2 1 1,5-1 75,-5 0 0,-2 8-28,2 5 1,-6 3 61,6 3 1,-8 14 430,3 3-7,-5 13-284,-2-2-215,0 24 0,0-2 91,0 17 1,-6-5 139,-1 11 1,-1-9-124,2 15 1,4-9-159,-4 9 0,4-3 55,2 3 0,0-5-176,0 5 0,0-7-188,0-5 0,4 3 150,8-3 1,3-5-247,15-2 1,2-5 141,11-7-1,-3-4-281,9-8 0,0 0-243,6 0 1,-9-2-501,-3-4 1,1-4 1291,-1-9 0,0 1 0,-7 0 0</inkml:trace>
  <inkml:trace contextRef="#ctx0" brushRef="#br0">31020 15437 8309,'10'-18'-176,"-4"0"1,2-1 116,-1 1 1,5 0 1184,-6 0 0,2-1-417,-2 1 1,-2 2 470,8 4-323,-8 4-828,4 8-132,-8 0 1,-2 10-84,-4 8 1,-4 2-19,-8 11 0,-2-1 78,-5 7 1,-3-1-411,-9 1 0,1-1 197,-1 1 1,1-1 39,-1 1 1,7-3 152,0-4 1,7-3 334,-1-9 0,4 0-6,1 1 42,9-9 0,4-2 60,12-8 1,6 6-97,13 0 0,3 0-68,9-6 1,1 0 23,5 0 0,3 0-124,9 0 1,-2 6 118,-4 0 1,3 2 214,-3-2 0,2-2-467,-3 9 0,-3-3 41,-9 2 0,-7 4 168,-5-4 0,-6 4-10,-6 3 0,-3-7 30,-9 0 1,0-6 44,0 6 0,0-6-1468,0 7 476,-9-9 830,7 4 0,-6 0 0,8 2 0</inkml:trace>
  <inkml:trace contextRef="#ctx0" brushRef="#br0">31969 15474 8309,'2'-19'-131,"2"1"0,2 0 1,-2 0-1,-2-1 391,-2 1 1,6 0 0,0 0 306,-2-1 1,-4 1-231,-6 0 0,2 2 1,-8 1 115,-2 3 1,4 8-164,-2-2 0,-1 4-249,-5 2 1,6 2 143,0 4 1,0 4-255,-7 9 1,3 7 76,4 4 1,-2 7-30,8 5 1,0-1 87,6 8 0,0-1-433,0 7 1,8-2 180,4-5 1,12 3-203,7-8 0,5-3 493,7-9 0,-3-11-32,9-8 1,-2-8 110,1 2 1,1-12-125,-13-6 1,3-6 458,-15-7 0,-5-3-101,-7-8 0,-8-1 12,2 1 0,-6-1-41,-6 1 1,-6-3-90,-13-4 1,3 5-243,-8-5 0,1 5 113,-1 1 1,-3 7-156,9 0 0,-6 7 182,5-1-940,1 4 1,12 9-518,0 5-516,8 4 0,-5 4 1774,9 4 0,-16 13 0,-4 9 0</inkml:trace>
  <inkml:trace contextRef="#ctx0" brushRef="#br0">25090 16641 8309,'-29'-16'0,"3"2"-106,0 2 0,5 0 359,-3-7 0,-2 3 262,12 9-303</inkml:trace>
  <inkml:trace contextRef="#ctx0" brushRef="#br0">24924 16441 13254,'10'0'87,"20"0"198,11 6-33,1 0 1,7 8-27,-7-2 0,7 10-9,-6 3 1,5 7-610,-5-1 1,0-3 257,-7 2 1,0 1-558,1 5 0,-3-1-385,-3-5 0,-5 3 538,-8-9 1,-1-6-1366,-5-6 732,-4 1 1171,-8-3 0,-16-10 0,-5-10 0</inkml:trace>
  <inkml:trace contextRef="#ctx0" brushRef="#br0">25382 16149 8309,'-12'0'1576,"-1"0"-1090,9 0 0,-12 10-164,4 8 1,-4 8 58,-2 11 1,-3 16-242,-3 7 0,2 18 54,-9 7 0,7-2-446,-7 2 1,11-8 363,2 2 0,2-6-272,10-6 1,0-12 36,6-13 1,0-11-178,0-7 1,2-6-90,4-6 1,-2-3-261,8-9 0,0 0 15,6 0 0,1-2 243,-1-5 0,6-3 497,0-8 1,9-8 0,-5-3 0</inkml:trace>
  <inkml:trace contextRef="#ctx0" brushRef="#br0">25893 16349 8159,'0'-18'411,"0"0"1,0 0 67,0-1 1,0 7 326,0 0 1,2 0-289,4-6 0,-2 6-1,8-1 0,0 9-117,6-2 0,1-2-326,-1 2 1,0 8 116,0 10 0,1 13-162,-1 5 0,0 4-410,0 3 1,-1 6 275,-5-1 0,2 7-538,-8-7 1,2 7 280,-2-6 0,-4-3-21,4-9 1,-4-5 71,-2-8 1,0 0 439,0 1-73,-8-9 0,4-10-25,-8-12 0,8-7 76,-2-5 0,4-4-66,2-9 1,0-1 97,0-5 0,2 2-52,4-7 1,-2 1 286,8-1 1,-6-3-97,6 8 0,-5 1-22,5 5 1,-8 3-15,2 3 0,2 5 220,-2 8 263,0 8-170,-6-7-630,0 15 133,0 2 0,0 10-148,0 9 1,0 1 71,0 4 1,6-1 106,0 7 0,2-6-60,-2 7 1,5-3-12,7 3 1,0 3-169,0-4 0,1-1 109,-1 1 0,0-7-398,0 1 1,1 2 201,-1-1 0,-6-7-899,0-6 1,-2-6 469,2 6 0,5-6-230,-5 6 896,-4-7 0,8 3 0,-6-8 0</inkml:trace>
  <inkml:trace contextRef="#ctx0" brushRef="#br0">24834 17937 8309,'-12'-6'0,"0"0"0,6-6 629,-6 6 0,8-3 0,-4 5 272,-1-2 0,5 0-540,-8 6 1,6 0-217,-6 0 0,8 2 129,-2 4 0,4-2-50,2 9 1,0-1 32,0 6 1,0 0-145,0 0 0,2 1 39,4-1 1,-4 0-230,4 0 1,2 1 92,-2-1 0,6 2-196,-5 5 0,7-5-31,-2 4 0,-2-4 119,2-1 1,-6 5 72,6 0 0,1 1 3,5-7 1,0 2-24,0 4 0,1-3 10,-1 3 44,0-4 1,0-1-103,1-1 41,-1 0 0,0-2 42,0-4 1,-6-3-7,1-9 1,-7 0 99,6 0-104,-8 0 1,6 0 318,-4 0-171,-4 0-148,6 0 170,-8 0 207,0-9-335,0 7 1,0-8 90,0 4-250,0 4 200,0-6-24,-8 8 28,6-8-117,-6 6 96,8-6 30,0 8 272,0 0-175,8 0 0,-4 0-71,8 0 0,1-2-132,5-4 1,8 4 91,5-4 0,3-2-245,3 1 0,7-7 154,5 2 1,3 2-117,3-2 0,0 0 61,0-7 1,6 1 38,-1 0 0,-1 0 140,-10-1 0,-5 7-135,-7 0 1,-9 8 123,-3-2 0,-5 4-91,-2 2 284,-8 0-246,-2 0-388,-8 0-466,0 0 761,-8 0 0,4 0-39,-8 0 0,2-2-50,-2-4 1,-4 2-67,3-8 0,-3 1-114,-2-1 0,2-4-25,4 4 1,-5 2 529,5-2 1,2 1 6,-2-1 836,8-4-726,-4 6 1,8-2-224,0 0 1,0 5-1,0-5 1,10 8 81,8-2 0,0 4-95,7 2 1,-3 0 134,2 0 1,-3 2 39,3 4 1,-4-2-98,-2 8 0,-1 1 269,-5 5 0,2-4-59,-8 4 0,0-3 67,-6 9 1,0-2-40,0 2 0,-6-3-407,0 3 0,-8 2-21,2-1 1,-3-1-88,3-6 1,-2 1-839,8-1 0,-6-6 526,6 0 1,-2-2-3022,2 2 1477,4-3-555,-7-9 2549,9 0 0,9 8 0,1 2 0</inkml:trace>
  <inkml:trace contextRef="#ctx0" brushRef="#br0">27115 18065 8092,'0'-19'-163,"0"1"0,6 0 0,0 0 0,-2-1 911,-2 1 0,-2-2-476,0-4 0,0 3 0,0-5 0,0 2 219,0-1 1,0-1-208,0 2 0,0 9-16,0-3 0,-2 6 118,-4 0-299,4 4 1,-14 8 0,4 0-63,-4 0 1,-3 10 30,1 8 0,0 10-268,0 15 0,0 6 127,-1 12 1,3-3-91,4 9 1,-2-6-68,8 6 1,0-8-187,6 2 0,2-7 43,4-5 0,12-10 77,12-9 0,5-16 427,1-2 0,7-10-112,-1-8 0,7-12 84,-6-12 0,-1-7-93,-5-5 0,-3 3-118,-3-4 0,-5 7 132,-8 5 0,-8 5 65,-4 8 1,-4 6 2,-2 0 42,0 8 0,-2-3-265,-4 14 0,4-3 120,-4 8 1,4 0-140,2 6 1,8-6 92,4 0 0,7-7-79,5 1 1,-4-4 183,5-2 0,1 0 139,-2 0 1,1-8 80,-7-5 0,0-5 29,0-6 1,-7 4 351,-5-5 1,2-1-240,-2 1 1,-2-5 23,-10 6 0,-4-1-16,-9 7 0,1 0-33,0 0 0,0 6-167,-1-1 0,-5 9-274,0-2 1,3 4-543,3 2 1,10 8 421,-10 4 1,4 3-940,-5-3 1,3 4 526,4-4 0,-2 11-176,8 1 1,0-6 228,6-6 1,0 0-553,0 7 1099,8-9 0,2 6 0,8-6 0</inkml:trace>
  <inkml:trace contextRef="#ctx0" brushRef="#br0">27991 17973 8309,'-2'11'3,"-4"-3"1,-4 0 0,-2 2 244,0 0 0,5 6-33,-5-4 0,8-1 0,-2 1 58,4 2 1,2-4-286,0 2 57,0-8 1,2 4 474,4-8-244,-4 0 1,14-8 0,-3-4 16,3-4 1,-4-8-116,0-1 1,0-7 57,7 1 0,-7-1-69,0 2 1,-8-3 69,2 9 1,-4-7-222,-2 7 1,0 0 192,0 5-350,0 1-53,-8 0 1,-2 8 107,-8 4 0,5 6-64,1 6 1,2 10 38,-2 8 0,-2 7-200,8-7 0,0 9 63,6-3 0,0-2-339,0 3 0,0-7 42,0 7 0,8-9-167,4 2 1,4-6 132,2-5 0,1 1 174,-1-8 0,-6 0 405,0-6 0,0 0 0,7 0 0</inkml:trace>
  <inkml:trace contextRef="#ctx0" brushRef="#br0">28265 18083 8309,'18'-2'345,"0"-4"1,1 2-27,-1-8 0,0-1 362,0-5 0,-6-6-196,1 0 0,-1-9-178,6 3 1,-2-5-120,-4-1 1,3-1 16,-9 1 0,2-7-32,-2 1 0,-4-7 84,4 6 1,-4-7-159,-2 1 0,-2 0 90,-4-5 0,2 9-201,-8-10 0,6 13 36,-7-1 1,3 7-13,-2 5 253,-4 5-185,6 8 0,-2 7-52,-1 5 1,9 12-147,-2 7 0,4 9-95,2 2 0,0 11 100,0 1 0,0 7-8,0 5 0,0 7 53,0 0 0,6 2-766,0 10 1,9-9 181,-3 3 0,2-4-37,-2-2 1,4-7 112,-3 1 0,3-10 159,2-3 1,0-10 329,1-13 0,-1-5-125,0-8 1,-6-2 106,0-4 0,-6-13-169,7-11 1,-3 2 255,2-3 0,-2 1 30,-4-7 1,-2 1 82,8-1 1,-6-5 388,7-1 0,-7-2-262,6 3 0,-6-5 150,6-7 0,-2-1-149,2 0 0,5 0 288,-5 1 0,-2 5-128,2 0 1,-8 3 64,2-3 1,-2 10-118,2 9 1,-4 8-93,4-3 1,-6 7 47,-6 6 0,2 4-34,-8 8 0,2 2-147,-2 4 0,-4 4 74,3 8 0,-3 9-192,-2 3 1,0 7 70,-1 5 1,7 5 80,0 8 1,6-1 3,-6 1 1,8 0-261,-2 0 1,4-1-571,2 1 1,2-2 336,4-5 1,10 3-351,8-8 1,1-3 282,-7-9 1,4-5-364,-3-8 1,3-2 191,-10-3 1,-2 1-593,2-8 827,-8 0 1,-4-6 351,-12 0 0,-4-8 0,-2-2 0</inkml:trace>
  <inkml:trace contextRef="#ctx0" brushRef="#br0">28593 17700 8309,'0'-12'-198,"0"-1"1,0 7 574,0-6 0,0 6 1907,0-6-1553,8 0 1,2-4-248,9 3 1,1-3-180,4 4 1,-1-4-49,7-3 1,-8 7-1281,3 0 0,1 2 703,-2-2 0,7-2-529,-7 8 1,0-7 55,-5 7 0,-1 0-1270,0 6 2063,9 0 0,-7 0 0,6 0 0</inkml:trace>
  <inkml:trace contextRef="#ctx0" brushRef="#br0">29104 17517 8445,'8'10'548,"-6"7"149,4-5 1,-4-2 119,-2 2 0,2 0 282,5 6 1,-5 3-692,4 3 0,-4-4-168,-2 5 1,0-3-829,0 2 0,6-3 457,0 3 1,0-4-207,-6-2 0,6 1 320,0-1 1,6-6-3274,-6 0 2083,9-8 0,-7 2-266,4-12 1473,-4-4 0,0-24 0,2-5 0</inkml:trace>
  <inkml:trace contextRef="#ctx0" brushRef="#br0">29232 17207 8309,'0'-18'-39,"0"6"810,0-1 1150,0 1-3009,0-6 511,8 8-621,2 2 0,8 10 279,1 4 919,-1 12 0,8 2 0,3 7 0</inkml:trace>
  <inkml:trace contextRef="#ctx0" brushRef="#br0">29469 17517 8249,'-10'0'5133,"2"-2"-4003,8-4-981,0 4 0,0-8-332,0 4 1,2 4-269,4-4 1,-2 4 272,8 2-182,-8 0 116,12 0-133,-5 0 1,5 2-240,-4 4 921,-4-4-124,0 6 0,-4-8 22,8 0 1,-8-2-78,3-4 0,1 2-74,-2-8 0,2 2-310,-2-3 259,-4-3-203,14 6 74,-6-8 39,9 8 0,-7 2-37,0 8 0,-6 0-131,6 0 448,-8 8-187,12 2 164,-5 8 1,1-8-113,0-4 0,-6-4 845,6-2-315,-8 0-277,12-8 0,-7-2-120,3-8 1,2 0-159,-8-1 1,6 1 5,-6 0 1,2 6 121,-2-1 0,-2 7-303,9-6 0,-7 8-65,6-2-322,0 4 1,6 8 255,1 0 0,-1 6-205,0-6 0,0 7 223,1-7 1,-1 2 229,0-2 0,0-4 57,1 4 0,5-10-168,0-2 1,7-8 234,-7 1 0,0-9-36,-6-2 1,-1-11 115,-5-1 1,2-3-24,-8-9 1,0-1 50,-6-6 0,0 1-124,0-1 0,0 8-84,0 5 0,0 5 148,0 7 0,0 9-37,0 9 175,0 8 0,0-2-61,0 12 1,2 4 402,4 9 0,-2 7-222,9 4 1,-3 5-148,2 1 1,4 7-39,-4 0 0,4 7-510,3-1 1,-7-3-293,0 3 1,-6 0 368,6 6 0,-8 5-823,2 1 1,3 0 438,-3-6 1,0-1-646,-6 1 0,0-10 568,0-9 1,-2-15 262,-4-15 0,2-4 49,-9-2 1,-1-17 363,-10-7 0,4-8 0,-7-5 0</inkml:trace>
  <inkml:trace contextRef="#ctx0" brushRef="#br0">30272 17353 8309,'8'-10'1187,"-6"-6"-363,14 6 1,-3-9-275,11 1 0,-2 0-126,9 0 1,-1 1-109,6 5 0,7-10 84,0 4 0,-1-5-1014,-5 5 0,-1 6 495,1 0 1,-9 0-2533,-4-7 2651,-3 1 0,-3 0 0,0 0 0</inkml:trace>
  <inkml:trace contextRef="#ctx0" brushRef="#br0">3502 15711 7753,'1'0'-34,"18"0"-786,-1 10 379,0 8 0,-8 11 441,-4 13 0,-4 5 0,-2 7 0,-6 1 0,0 0 0,-6-2 44,6-5 1,0-5 1006,6-13 1570,0-3-1207,0-17 0,8-12-664,4-16 0,4-9-935,3-9 0,5-1 226,0 1 0,1-1-682,-7 1 0,-2 5 641,-4 1 0,5-1 0,-7-5 0</inkml:trace>
  <inkml:trace contextRef="#ctx0" brushRef="#br0">4379 15346 7650,'-18'-10'903,"0"4"1,-2 4-400,-5 2 1,5 16 0,-4 8-1,3 9 273,3 3 1,8 9-679,4 3 0,4 5 0,4 2 1,6-2-248,10-5 1,9 1 4,9-13 0,9-3-357,3-15 1,7-8 336,6-4 1,-10-8 11,3-10 0,-5-8 439,0-17 1,-7-1-184,-11-5 1,-7 5 606,-12-5 1,-6 5-293,-12 1 0,-10-1 42,-8-5 1,-15 11-49,3-5 1,-11 5-334,4-5 1,-5 7-327,5-1 1,1 9 218,5-2-2968,9 3 2226,9 3 1,13 8 767,12 4 0,13-4 0,9 0 0</inkml:trace>
  <inkml:trace contextRef="#ctx0" brushRef="#br0">5200 15474 8309,'-2'-11'1081,"-4"5"1,4 2 40,-4-2 0,2 4 1710,-2-4-1357,4 4-1886,-6 2 378,8 0-1135,0 0 1,8 0-1,2 0 1</inkml:trace>
  <inkml:trace contextRef="#ctx0" brushRef="#br0">5730 15200 8309,'-6'-31'0,"-3"3"0,1 2 1315,0 3 0,0 3 274,2 2-346,4 0-868,-14 7 1,14 5-153,-4 12 1,2 15-130,-2 15 1,3 3 108,-3 9 1,4 1-358,2 6 1,6 4 189,1-5 1,7 5-1042,-2-10 0,10-5 481,3-1 0,5 0 17,-6-7 0,9-3 347,-3-15 1,5-8 375,1-4 1,-6-8 338,1-10 0,-11-8-338,-2-17 1,-1-1 98,-11-5 0,0-4-84,-6-7 1,-8-3 39,-4-4 1,-5 2-14,-1-8 1,-6 15-151,-1-3 0,1 12-176,6 1 1,0 3-416,-1 3 0,7 15-2675,0 9 2333,8 0 1,-4 18 823,8 0 0,16 8 0,4 5 0</inkml:trace>
  <inkml:trace contextRef="#ctx0" brushRef="#br0">6204 15163 8309,'0'-18'142,"0"0"0,0 0 1257,0-1 1,0 7 232,0 0-1409,0 8 0,-6-2 34,0 12 1,-2 12-155,2 13 0,4 3 113,-4 3 1,4-1-429,2 1 0,2-3-27,4-4 0,4 5-262,8-5 1,0-3 355,1-3 0,-1-12 68,0-6 0,6-4 225,1-2 0,5-2-66,-6-4 1,1-12 565,-7-12 1,0-5-259,0-1 0,-7-9 261,-5-4 1,-6 3-358,-6-3 0,-5 0-10,-7-5 1,0 7-484,0 4 0,-1 11 205,1 2 0,-2 13-1227,-4-1 1,9 12 65,-3 0-166,4 4 1,-2 12 1320,4 8 0,-5 1 0,7 7 0</inkml:trace>
  <inkml:trace contextRef="#ctx0" brushRef="#br0">6897 14579 8309,'0'-34'0,"-2"2"-9,-4 1 1,-2 7 0,-6-5 1199,2 3 297,8 2-94,-12 5-563,14 9-718,-7 2 1,11 10 144,5 4 0,-3 4 35,8 9 1,-6 5-61,6 0 1,0 11 23,6 1 1,1 1-181,-1 5 1,0 5 94,0 2 0,1-3-456,-1 3 1,0-2 197,0 1 0,1 3-81,-1-8 1,0-1 83,0-5 0,-5-9 0,-1-4 1,-6-5-403,6-7 253,-8-4-2231,4-8 1088,-8 0 1375,0 0 0,0-8 0,0-2 0</inkml:trace>
  <inkml:trace contextRef="#ctx0" brushRef="#br0">24123 1442 8309,'0'-19'-552,"0"1"0,0 0 0,0 0 612,0-1 0,-6 1 1,0 0 130,1 0 0,1 7 462,-2 5 1,2-4 43,-8-2 0,6 4 106,-6 2-127,8 4-529,-12 2 1,7 8-183,-3 4 1,4 4 31,8 3 0,0 5 147,0 0 1,0 9-392,0-3 0,8 5 144,4 1 1,7-2-36,5-3 1,4 3 27,9-3 0,1-3 352,5 3 0,-2-3 7,7 2 1,-1 3 27,2-9 1,-5 7-10,-7-7 1,-11 6-73,-8-5 0,-8 7 235,-10-2 1,-8 5-43,-4 1 1,-18 3-537,-7 4 1,-11-5 152,-1 5 1,-2-5-610,3-1 1,3-3 337,8-3 0,9-7-1956,4-12 121,12-4 1490,3-8 0,11-10-394,5-8 1004,-5-9 0,14-17 0,-6-3 0</inkml:trace>
  <inkml:trace contextRef="#ctx0" brushRef="#br0">24050 1241 8293,'-12'0'1718,"-1"0"-529,9 0 336,-4 0-1024,8 0 0,16 0-70,9 0 0,15-8-158,9-4 1,8-7-261,10-5 0,0 2-39,12-9 1,-4 9-18,-2-2 1,-6-3-926,-1 3 0,-15 2 36,-2 9-1786,-17 5 2718,-14 16 0,-18 11 0,-10 9 0</inkml:trace>
  <inkml:trace contextRef="#ctx0" brushRef="#br0">19762 1515 8309,'10'-29'65,"6"-3"0,-6 5 0,2 1 0,0-2 0,1 1 0,-3 1 0,-2 4 576,0 1 0,-6 3 1,4 0-66,-4 0 0,-10 1-342,-4 5 0,-4 2 0,-3 6 0,1-2 223,0 2 0,-2 10-241,-5 6 0,5 6-188,-4 7 1,-3 11 123,3 13 0,0 12-273,5 6 0,9 6 86,4 6 0,6 6-535,6 12 1,0-46 0,2 1 444,6 6 1,3 0 0,1-1-1,2 0-303,6 4 1,3-1 0,4-6-1,3-2 340,-1 1 0,3-3 0,3-7 0,1-3 40,-3-4 0,1-5 1,47 14-88,-1-27 1,3-10 79,2-14 1,-2-6 158,-4-13 1,3-11-95,-9-13 1,-2-5 155,-10-7 1,2-4-15,-9-8 1,-1 0-106,-10 0 1,-7-2 20,-11-4 1,-1-2-236,-12-4 1,-3-5-81,-15 5 0,-13-10 14,-11-2 1,10 42 0,-2 0 253,-7 3 1,-3 1-1,-1-5 1,-3 0-189,-2 4 1,-3 1 0,3 2-1,0 0 536,-1 3 1,-1 1 0,-37-28-86,-2 19 0,-8 23 157,14 19 0,-8 12-190,8 12 1,4 10 70,2 21 0,14 2-171,11 3 0,4 5-1255,13-4 0,-1-5-526,14-1 1,0 1 1629,6-1 0,0-7 0,0-5 0,0-1 0</inkml:trace>
  <inkml:trace contextRef="#ctx0" brushRef="#br0">20638 3631 8309,'8'-28'-40,"2"-1"0,6 7 0,-2-4 1,-2-1-1,0 1 998,-1 4 1,-1 1 0,-6 3-160,2 0 1,-2 2 0,-10 4-81,-6 5 1,-7 5-540,-5 2 1,-12 5-129,-13 7 0,-6 2 169,-6 16 1,-3-5-660,-9 5 0,-7 0 50,1 7 1,-6 6-369,6-1 1,-10 1 202,10-7 1,-2-7 17,20-5 0,8-4-31,11-2-100,3-7 56,11-3 96,10-8 1,26-2 118,16-4 0,10-5 395,9-7 0,4-8 0,7-3 0</inkml:trace>
  <inkml:trace contextRef="#ctx0" brushRef="#br0">19543 4270 8309,'12'-8'1492,"0"-4"-804,0-5 0,12 1-234,1 4 1,13-2-1,1 8 338,5 2 1,11 2-541,6 2-173,8 0 1,-12 0 0,4 2-683,-5 4 1,-3 4 131,-4 8 0,-7 0-664,-11 1 0,1-1 249,-8 0 1,-5-6-161,-7 0-1,-8 1 618,4-3 429,-8 6 0,-8-14 0,-2 6 0</inkml:trace>
  <inkml:trace contextRef="#ctx0" brushRef="#br0">20145 4398 8309,'-29'18'656,"-3"-2"-399,8-4 1,-1 6 243,7 1 1,0-1-152,0 6 0,1 5-297,5 1 0,-4 5 152,4 1 1,2 3-273,-2 3 1,1-3 26,-1 3 1,2-3 69,4-3 0,4 1-199,-4-1 0,4-7 52,2-5 0,0-4 59,0-2 0,8-7 61,4-5 1,6-4 415,7-2 1,5-4-116,13-9 1,3-1-72,9-16 0,6-1-136,0-5 0,8-1 38,-2 1 1,2-1-871,-3 1 0,-5 8 424,-12 3 0,-4 7-2908,-9 6 3219,-8 4 0,-1 8 0,-9 0 0</inkml:trace>
  <inkml:trace contextRef="#ctx0" brushRef="#br0">20893 4069 8309,'-2'-18'454,"-2"0"0,-2-1 0,0 3 0,0 2 1221,0 2 1,-3 8-1232,3-2 0,4 8-127,-4 10 1,-2 2 0,2 18-1,0 5 39,-2 4 0,6 9-66,-4-1 0,6-3-33,6 3 1,4-8-1,8 1 1,2 3 32,5-3 0,9 1-1920,9-6 0,6-7 577,-7 0 0,7-9-1150,-7-3 1,9-8 420,-2-10 1782,-5 0 0,1-16 0,-9-4 0</inkml:trace>
  <inkml:trace contextRef="#ctx0" brushRef="#br0">21422 3905 8309,'12'-8'-224,"0"-4"0,-5 1 149,5-1 0,-6 8 2051,6-2-1321,0-4 0,6 10-59,1 0 0,5 10-213,0 15 1,3 1-139,-3 4 1,-2 7-95,9-1 1,-7 1 59,6 5 0,-9 3-691,-3-2 1,0 5 383,-6-5 0,-4 7-720,-1-1 1,-9 2 401,-11-3 0,-1 5-1621,-16-4 2035,-1 4 0,-5 1 0,-1 1 0</inkml:trace>
  <inkml:trace contextRef="#ctx0" brushRef="#br0">22243 4124 8309,'12'-2'-183,"1"-2"819,1-2-609,2-9 0,2 11 0,0-6 0,1 0-356,-1 0 1,0 4 77,0-6 1,1 2-150,-1-3 1,0-1 108,0 8 1,1-6 221,-1 6 0,0 0-49,0 6 1,-5-6 394,-1 0 0,0 0-32,6 6 1,0 0 55,1 0 1,1 0 126,4 0 0,-1 0-147,7 0 1,-6-2 112,7-4 1,-3 1-97,3-7 0,1 6-419,-8-6 1,1 6 137,-7-6 0,0 6-491,0-6-534,-7 8 492,5-13 516,-14 15 0,-2 2 0,-10 10 0</inkml:trace>
  <inkml:trace contextRef="#ctx0" brushRef="#br0">26148 3394 8309,'0'-18'200,"0"-1"0,0 1 1,0 0-1,-2 0 1370,-4-1 0,2 5-779,-8 8 1,6 10-219,-6 21 1,8 11-157,-3 13 1,-1 5-65,2 7 0,-6 10-96,6 8 1,-6 9-384,6-3 1,-6 6 335,5 6 0,-5 3-477,9-48 0,0-1 0,-11 40 173,2-12 0,4-6-721,2-6 1,-2-12 30,2-13 0,-1-11-1356,7-7 1095,0-12 0,2-3 437,5-9 1,-3-5 607,8-7 0,0-8 0,6-16 0</inkml:trace>
  <inkml:trace contextRef="#ctx0" brushRef="#br0">26057 3412 8309,'18'-8'518,"0"0"-164,1-4 0,-1-2 247,0 8 1,6-7 475,1 7 1,-1 0-451,-6 6 1,1 8-280,-1 4 0,-6 13-75,0 5 1,-8 7-560,2 5 1,-10 5 303,-2 8 1,-14 6-555,2-1 0,-11 3 139,5-2 0,-6-6 214,5-1 0,-5-1-215,5-10 0,9-7 85,10-5 1,4-9 161,2 2 1,8-3-11,4-3 0,13-6-120,5 0 0,5-6 107,1 6 0,1-6 21,-1 7 1,1-9-123,-1 2 1,-1-4-54,-5-2 0,2 0 392,-7 0 0,-3-2-171,-10-4 0,4-4 423,-3-9 1,-3 1-182,2 0 0,-6-6 175,6-1 0,-8-5-98,2 5 0,2-7-55,-2 2 0,1-3-69,-7 3 0,0-3 33,0 9 0,-9 0-12,-3 5 0,-4 9-27,-2 4 1,-2 6 257,-5 6 1,-1 6-106,-5 13 1,-1 3 22,8 9 1,1 1-90,11 5 0,-2-5 59,8 5 0,0 1-23,6-1 1,2 0 13,4-7 0,12 1-501,13-1 1,9-8 191,3-3 0,7-13 130,-1-6 0,10-4-481,2-2 0,-2-8-492,-11-4 0,-3-11 256,-9-1 0,-7-6-30,-5 5 0,-6-5 707,-6 6 0,5-9 0,-7 5 0</inkml:trace>
  <inkml:trace contextRef="#ctx0" brushRef="#br0">26933 3284 8309,'0'-18'3553,"0"0"-2183,-8 8-450,6 2 0,-6 10-338,8 4 0,0 12-59,0 13 0,0 11-203,0 7 0,2 12-268,4 5 1,-2 7 88,8 7 1,-8 3-1218,2 8 1,2-8-440,-2-4 1,6-6 803,-6-6 1,7-8-573,-7-17 0,6-7 544,-6-17 1,8-6-698,-2 0 1436,4-8 0,3-4 0,-1-10 0</inkml:trace>
  <inkml:trace contextRef="#ctx0" brushRef="#br0">27225 3887 8988,'0'12'2066,"0"0"1,6 6-1958,0 7 0,6 7 98,-6-2 0,8 3-258,-2-3 1,5 5 113,1-5 0,2-4-451,5-1 0,-5-7 145,4-6 0,-2-4-61,3-8 1,-5-2-5,4-4 0,-3-6 40,-3-12 0,-2-5 67,-4-7 1,2-9 93,-7-3 0,-1 1-174,-6-2 0,6 1 128,0-7 0,2 10-1428,-2 9 1581,-4-1 0,14 9 0,-6-9 0</inkml:trace>
  <inkml:trace contextRef="#ctx0" brushRef="#br0">27663 4215 8793,'18'-18'1299,"0"0"-603,0-1 0,1-5-168,-1 0 1,2-9-399,4 3 1,-3-9 84,3 3 1,-4-5-289,-1 11 1,-9 4 131,-4 1-424,-4 13 1,-4 6 139,-4 12 0,-6 6 203,-13 13 0,5 9 28,-4 9 0,3 5-98,3-5 1,2 5 44,4-5 0,4 0 17,8-7 0,0-6 350,0 1 1,2-5-142,4-1 0,12-3-279,12-16 1,5 0-597,1-6 1,9-14 351,4-4 1,-3-19-1091,3 1 1434,-9-13 0,-3 2 0,-11-7 0</inkml:trace>
  <inkml:trace contextRef="#ctx0" brushRef="#br0">28429 3540 8309,'6'-18'437,"0"-1"0,2 1 1,-4 0 2100,2 0-1719,1 8 0,-7 6 0,0 14 200,0 8 1,-7 14-542,1 5 1,-6 7-390,6 11 1,-6 6 92,6 0 1,0 8-147,6-2 0,0 0-976,0 6 0,8-13 582,4 7 0,6-10-921,7-8 1,5-5 506,13-7 0,-5-17-614,5-8 0,-5-8 139,-1-4 1247,-1 0 0,1-16 0,-1-4 0</inkml:trace>
  <inkml:trace contextRef="#ctx0" brushRef="#br0">28958 3558 12037,'0'12'1089,"0"1"1,6-1-801,0 6 1,9 8-203,-3 5 0,6 3-39,6 3 1,5 1-141,7 5 1,1-5-150,-1 5 1,1-5 200,-1-1 0,-5-7 38,-1 1 0,-10-9-64,-2 2 1,-1 3-14,-11-3 1,-8 0 103,-10-5 1,-5 5-317,-1 0 0,-6 1-375,-1-7 1,1-6-1741,6 0 2406,-8-8 0,5 4 0,-5-8 0</inkml:trace>
  <inkml:trace contextRef="#ctx0" brushRef="#br0">28849 3540 8309,'12'-2'0,"0"-4"0,0-2 1719,6-4 1,1-3-776,-1 9 1,8-6 626,5 6 0,3-6-606,3 6 1,5-8-475,1 1 0,8-3-786,-3-2 1,-1 0 236,1-1 1,-7 3-543,2 4 0,-11-2 492,-2 8 0,-7-6-4835,1 6 4943,-4-1 0,-1 7 0,-1 0 0</inkml:trace>
  <inkml:trace contextRef="#ctx0" brushRef="#br0">29761 3412 8309,'0'-12'981,"0"0"1,2 6-147,4-6 1,-2 8-298,8-3 1,1 5 326,5 2 0,2 2-459,4 5 0,-1 5 1,7 12-1,3 9 217,1 7 0,1 7-434,-5 7 1,2 1-530,-7 0 1,-7 0 314,-6-1 0,-6 9-288,6 4 1,-8-4 187,2-2 0,-6 0-1447,-6-7 1,-4 5 98,-8-10 1473,0-13 0,-9 7 0,-1-15 0</inkml:trace>
  <inkml:trace contextRef="#ctx0" brushRef="#br0">30600 3868 8309,'19'-8'432,"-1"-4"1,0-4 592,0-2 1,3 5-178,3 1 0,-2 6-555,9-6 1,-7 8-1,6-4 1,1 2 33,-3 0 0,5-2-980,-9 2 164,8 4 1,-11-7 438,3 9-2713,-12 0 2763,-4 9 0,-8 1 0,0 8 0</inkml:trace>
  <inkml:trace contextRef="#ctx0" brushRef="#br0">30710 4142 8309,'18'-2'2391,"0"-4"1,3 2-1160,3-8 1,-2 8-121,9-2 0,-7-5-454,6-1 0,-1 2-190,1-2 1,3 6-998,-9-6 1,6 2 424,-5-3 1,-1-3-3586,-6 4 2457,1 4 1232,-9 0 0,-2 0 0,-8-2 0</inkml:trace>
  <inkml:trace contextRef="#ctx0" brushRef="#br0">31914 3339 8082,'-8'-18'133,"6"0"554,-4-1 1,-2 7-93,2 0 1,-8 6-264,1-6 1,-3 10-44,-2 2 1,0 10-107,-1 14 1,1-1 73,0 7 1,8-2-35,4 3 0,4 3 113,2-3 1,16-5 0,8-2 0,11 3-133,7-3 1,7 0-102,12-5 1,-2-1-241,8 0 0,-9 0 150,3 1 1,-8 5-363,-11 0 0,-7 3 190,-17-3 0,-10-2-70,-8 9 1,-18 5 46,-18 7 0,-15-3 54,-10-9 1,-6 1-465,6-7 0,9-3-460,9-10 0,7-4-132,5-8 0,11-4 1184,8-8 0,8-16 0,-5-19 0</inkml:trace>
  <inkml:trace contextRef="#ctx0" brushRef="#br0">31732 3321 8309,'18'-18'0,"0"-1"946,0 1 1,3 0-26,3 0 1,4-1 168,9 1 0,8 0-533,3 0 0,5 2-46,2 3 0,-1-1-346,1 8 0,0-2 55,0 2 1,-5 4-903,-7-4 0,0-2 533,-13 2 0,-4 0-1776,-1 6 0,-11-7 1925,-2 1 0,0-8 0,6 4 0</inkml:trace>
  <inkml:trace contextRef="#ctx0" brushRef="#br0">26294 5200 8309,'0'-18'316,"-6"0"0,-2 0 1,-2-1 974,-4 1 0,-3 8-430,-1 4 0,6 14-453,0 10 0,8 11 0,-4 13 0,2 7 84,-1 4 1,1 10-219,6 3 0,-6 7-558,0 6 1,-6-3 81,6 3 0,-2 2-119,2-2 0,2 0 212,-8-6 1,8-10-1142,-3-9 1,3-7-942,-2-10-322,4-9 1641,-6-2 1,14-18 871,0-8 0,9-16 0,-5-12 0</inkml:trace>
  <inkml:trace contextRef="#ctx0" brushRef="#br0">26294 5438 8309,'18'-37'0,"-3"7"669,3-1 0,-4 11-173,10 2 0,-1 2 527,1 10 0,-2-1-399,9 7 1,-9 2-70,2 5 1,-3 5-521,-3 12 0,-6 10 43,0 9-168,-8 8 1,0-5 0,-14 9-63,-8 0 0,-6 8 40,-1 4 1,3-5-23,-8-1 0,7-6-222,-1-6 0,4 1 85,1-7 0,9-2 114,4-11 1,12-6 117,6-12 0,15-1 32,9-5 1,9-6-101,10 0-38,7-8 1,-3-11 0,6-1-203,-2-4 0,-4 1 108,-11-7 0,-11 6 349,-13-7 1,-6 9-158,-5-2 0,-5 3 258,-8 3 1,-16 2 3,-9 4 1,-9-3-183,-9 9 0,5-6 74,-5 6 1,5 0-5,1 6 0,3 0 260,3 0-291,5 0 1,10 8 7,3 4 1,13-2-31,13 3 0,13 5-160,10 6 1,9 1-708,10-7 1,0 0 419,-1 0 0,1-6-285,0 1 1,-3-3 214,-3 2 0,0-4-378,-13-8 1,-3 0 844,-15 0 0,-8-8 0,-2-2 0</inkml:trace>
  <inkml:trace contextRef="#ctx0" brushRef="#br0">27206 5164 8309,'-6'12'1205,"0"0"1,-6-6-238,6 7 1,0 1-120,6 10 0,0 4 174,0 9 1,0 10-919,0 7 0,0 3 75,0 10 0,8 2-764,4 10 0,4-4 448,3 4 1,-1-6-1445,0-6 0,2-6 514,5-13 0,-5-5 2,4-13 1,-1-5 175,1-13 0,-4-4 888,5-8 0,-5-8 0,-2-2 0,0-8 0</inkml:trace>
  <inkml:trace contextRef="#ctx0" brushRef="#br0">27498 5949 9330,'11'0'2800,"-1"0"-2212,-4 0 1,4 6-626,8 0 1,0 8 58,1-2 0,1 2-851,4-2 0,-3 5 205,3-5 0,2-2 429,-1 2 0,5-8-274,-6 2 1,1-4 78,-7-2 0,0-10 269,0-8 0,-5-2-166,-1-11 0,-8-1 199,2-11 1,-4 3 1,-2-9 86,8 0 0,-6-5 0,6-1 0</inkml:trace>
  <inkml:trace contextRef="#ctx0" brushRef="#br0">28393 5638 8309,'-17'-28'73,"3"4"1,2 3 1009,-2 3 0,4 2 0,-3 6-41,-1 10 0,4 8-696,-2 10 1,6 8 0,-4 7 0,0 7 210,-1 9 0,7 4-239,-2 2 0,10-1-61,2 1 1,11 0-414,1 0 1,8 3-707,11-3 1,1-4 548,5-15 1,-3-7-1080,9-5 1,-2-6 637,1-6 1,-1-3-359,-4-9 1,-11-9 1111,5-3 0,-13-4 0,2-2 0</inkml:trace>
  <inkml:trace contextRef="#ctx0" brushRef="#br0">28940 5730 8309,'-12'-17'601,"2"3"229,2 2 0,-5 6 0,5-4 421,-2 2 0,-2 2-567,-6 6 0,6 2-231,-1 4 0,9 4-360,-2 8 0,4 8 1,2 5-1,4 3-209,8 3 0,3-1 146,15 1 0,0 5-997,7 1 1,1-2 507,5-11 0,4-2-474,7-3 0,-7-13 240,-4 0 1,-7-8 196,-5-4 1,-5-2 431,-8-4 0,-8-4-35,-4-8 1,-6-3 475,-6-3 1,-4 2-252,-8-9 0,-6 7 580,-1-7 1,-5 7-278,5-6 1,1 5-100,6-5 0,0 2-539,-1-3 1,7 5 166,0 8 1,8-1-2003,-2 1 1128,4 0 916,10 0 0,10 7 0,11 3 0</inkml:trace>
  <inkml:trace contextRef="#ctx0" brushRef="#br0">29597 5839 8309,'0'10'3446,"8"-2"0,-6-6-1581,4 4-2356,-4-4 0,4 9 235,0-5-4285,0-4 2432,2 6 2109,-6-8 0,15 8 0,-7 2 0</inkml:trace>
  <inkml:trace contextRef="#ctx0" brushRef="#br0">29980 5547 8309,'-10'-8'1098,"-6"6"0,12-6 54,-9 8 1,7 0-438,-6 0 0,0 2-356,-6 4 1,0 12 0,1 13-1,3 5-100,2 7 1,2-3-66,-2 9 0,4-6-158,8 5 0,2-5 158,4 5 0,6-7-548,12 2 0,5-15-79,7-10 1,3-2 266,3-10 0,-3 1-75,3-7 0,-3-9 121,-3-3 0,-5-10 10,-1-2 1,-8-9 48,3 3 0,-7-5 70,-6-1 1,2-1-34,-8 1 1,0-1 117,-6 1 1,-2-1-601,-4 1 0,-4-1 197,-8 1 1,2 1-811,4 5 1,-5 10 477,5 8 1,-4 5-879,-2-5 1519,0 8 0,-1-4 0,1 8 0</inkml:trace>
  <inkml:trace contextRef="#ctx0" brushRef="#br0">30546 5547 8611,'-10'-18'1886,"-1"2"-873,5 3 1,2 5 106,-8 8-863,8 0 1,-4 8-165,8 5 0,2 3 0,4 2 0,6 0 132,4 1 1,9 5-1,-1 0 1,7 7-1,-7-7 0,6 6-35,-5-5 1,-3 7-1,-10-1 0,2 9 43,-8 3 1,0 5-27,-6-5 1,-2 6-595,-4-7 0,-6 7 242,-12-7 0,4 1-1260,-5-6 1,5-7-3213,2 0 3540,-1-7 1,7-5 1076,0-12 0,0-4 0,-6-2 0</inkml:trace>
  <inkml:trace contextRef="#ctx0" brushRef="#br0">30381 5547 8309,'29'-18'1167,"7"0"0,3-1-63,10 1 0,-7 0 211,7 0 0,-9 1-518,3 5 0,1-4-306,-1 4 1,0-4-417,-7-3 1,-5 7 153,-1 0 0,-8 2-920,3-2 1,-5 2 352,-2 4-3571,-8 4 1878,-2-7 2031,-8 18 0,-8 1 0,-2 8 0</inkml:trace>
  <inkml:trace contextRef="#ctx0" brushRef="#br0">31111 5638 8309,'10'-2'3123,"-3"-4"-2073,3 4 1,0-6-600,8 8 0,-6 0 0,2 0 0,5 2 406,3 4 1,2 4-438,-5 9 0,5 5-5,0 0 0,1 11-95,-7 1 1,-6 3-281,0 9 1,-8 1 160,2 6 1,-6 2-858,-6 3 1,-4-3 33,-8 4 0,-2-10-300,-5-3 0,5-7-1536,-4 1 0,3-7 340,3-11 2118,0 1 0,-9-23 0,-1 6 0</inkml:trace>
  <inkml:trace contextRef="#ctx0" brushRef="#br0">31458 5839 8309,'30'-6'509,"1"0"1,-1-6 413,7 6 1,-1-6-338,1 5 1,-7-5-314,1 6 0,-3-6-16,2 6 1,3-2-446,-9 2 0,0 4 290,-5-4-1103,-9 4 482,-2 2 0,-10 8-2293,-4 4 2812,-4 4 0,-17 2 0,-1 1 0</inkml:trace>
  <inkml:trace contextRef="#ctx0" brushRef="#br0">31659 6058 8309,'6'12'1150,"0"0"1,8-8 953,-2 3 0,5-5-908,1-2 0,2 0-570,4 0 0,-1 0-343,7 0 0,0 0-266,7 0 0,-3-2-1331,-3-5 0,1 5 478,-7-4-1332,-1-4 2168,-6 8 0,-8-14 0,-2 6 0</inkml:trace>
  <inkml:trace contextRef="#ctx0" brushRef="#br0">32352 5511 8309,'0'-35'0,"0"3"0,0 1 0,6 3 2580,0-2-2057,0 11 1,-4 11 0,2 12-1,3 8 179,-3 13 0,-2 9-674,-2 9 1,-2 3-168,-4 9 0,1 0 0,-5 0 0,2-3-395,4-3 0,2-4 468,2-9 0,2-1-305,4-5 0,6-6 96,13-12 0,3-3 972,9-9 0,1-15-348,5-3 0,-5-18 561,5-1 1,-7-5-340,-5-1 1,-5 4-172,-8-3 0,-8 5-376,-3 7 0,-5-2 127,-2 7 1,-2 1-863,-5 6 1,-3 1 439,-8 5 0,6 4-1401,0 8 0,6 0-263,-6 0-787,7 0 1450,-3 0 1272,0 8 0,6 2 0,-6 9 0</inkml:trace>
  <inkml:trace contextRef="#ctx0" brushRef="#br0">33027 5803 8309,'19'0'1802,"-1"0"-1814,0 0-55,-8 0-165,6 0-1698,-14 8 1930,7-6 0,-9 6 0,0-8 0</inkml:trace>
  <inkml:trace contextRef="#ctx0" brushRef="#br0">33265 5438 8309,'0'-19'468,"0"7"298,0 0-199,0 8-445,0-4 0,0 10 38,0 4 0,0 4-545,0 8 0,-7 7 192,1-1 0,0 6-88,6-5 1,0 5 113,0-5 1,0 5 13,0-6 1,2 1 119,4-7 0,-2 0-59,9 0 0,-1-8 357,6-3 0,-2-3 49,-4 2-234,5-4 0,-9 4-46,4-12 1,-4 2-1208,-8-8 685,8-1 488,-6-5 0,6 0 0,-8 0 0</inkml:trace>
  <inkml:trace contextRef="#ctx0" brushRef="#br0">33447 5565 7178,'0'-18'740,"0"6"-166,0 0 1,0 6 525,0-6-381,0 7-143,0-3-416,-8 8 1,4 0 53,-8 0 1,6 8-378,-7 5 1,7 3 229,-6 2 1,2 8-229,-2 5 0,-4-5 34,3-1 1,5 1-208,2-2 1,4 7 135,2-7 305,0 0 1,2-7 214,4-5 1,-2-4-105,9-8 0,-1 0-94,6 0 0,0-2 209,0-4 0,-5 2-168,-1-8 0,-8-1-104,2-5 0,2-2-165,-2-5 0,0 5-188,-6-4 1,0 4-509,0 1 1,0 1-553,0 0 1,0-2 156,0-5 1195,0 5 0,8-6 0,2 7 0</inkml:trace>
  <inkml:trace contextRef="#ctx0" brushRef="#br0">33575 4854 8309,'-17'2'1040,"5"4"-133,-4-4-383,6 14-138,-8-6-616,8 8 0,1 1 0,12-1 0,3 0 0,6 0 111,4 1 1,10-1 323,5 0 0,-3 0-83,3 1 1,-7-1 58,6 0 0,-9 0-183,-3 1 0,-2-1 23,-10 0 0,0 0-204,-6 1 0,-14-3-369,-4-4 0,-11 2-642,5-8 1,-8 7 1193,1-7 0,-3 0 0,-3-6 0</inkml:trace>
  <inkml:trace contextRef="#ctx0" brushRef="#br0">33429 4835 8309,'18'0'533,"2"-6"159,5 0 0,-3-6-101,8 6 0,1-2-145,5 2 0,7-2-376,-1-4 1,7-3 119,-6 9 0,-1-2-769,-6 2 16</inkml:trace>
  <inkml:trace contextRef="#ctx0" brushRef="#br0">22991 7646 8309,'0'-37'0,"0"-1"237,0-5 0,0 2-7,0-7 1,0 13-1,0 1 1,0 3 413,0 3 1,0 6 0,0-3 1009,0 5-1197,0 10 0,0 4-122,0 12 0,0 6 402,0 12 1,-2 13-225,-4 12 1,-4 13-41,-8 11 1,0 2-250,-1 11 1,1-7-307,0 6 1,0-6-695,-1 6 1,7-14 572,0 2 1,8-12-1264,-2 0 1,4-13 711,2-5 0,2-15-738,4-9 1,-2-9 688,8-10 1,0-2-440,7-4 1242,-9-5 0,6-23 0,-6-5 0</inkml:trace>
  <inkml:trace contextRef="#ctx0" brushRef="#br0">22864 7554 8309,'26'-54'0,"2"-3"453,9-4 1,1 18-40,5 1 0,-2 17 664,7 7 0,-5 0 158,5 6 0,-7 4-578,2 2 0,-13 12-840,-6 6 0,-5 14 187,-7 11 1,-4 1-161,-8 11 0,-8 6 229,-4 5 1,-7 9-530,-5-2 1,2-2 46,-9 2 1,7-8-209,-6 2 1,7 0 333,-1-7 1,6-3 75,5-15 1,5-1-29,8-5 1,2-5 94,4-13 1,15 2 590,15-8 0,9 0-224,10-6 1,5-6 9,1 0 0,6-8-39,-6 2 1,-2-5-315,-11-1 1,-5-2 538,-13-4-317,-3 3 1,-11-5 66,-4 8 1,-6-1-141,-12 1 1,-6 0-16,-12 0 1,1 0 66,-7-1 0,6 1-54,-7 0 0,9 6 73,-2-1 1,3 7 14,3-6 0,0 8-68,0-2 0,5 4 133,1 2 1,8 2 72,-2 4 0,4 10-104,2 9 1,2 5 172,4-6 1,4 9-89,9-3 0,1 5-413,4 1 1,-2-5 119,9-1 0,-1-8-351,7 3 1,5-7 173,1-6 1,-3-4-515,-9-8 1,1 0-481,-7 0 1,3-8 560,-10-4 0,3-6-20,-15-7 1,6 3 174,-6-8 1,0-7 508,-6-5 0,8-17 0,2 2 0</inkml:trace>
  <inkml:trace contextRef="#ctx0" brushRef="#br0">24031 7171 8309,'0'-18'418,"0"0"1,0-1 253,0 1 0,0 6 896,0 0 196,0 8-183,0-4-1186,0 16 1,0 10-1,2 12 148,5 5 1,-5 9-271,4 5 0,-4 12 0,-2 6 1,2 2-649,4-2 0,-4 4 332,4-4 0,-4 10-1139,-2 2 0,0-2-276,0-10 1,6-7 730,0-11 1,2-10-750,-2-9 534,-4-16-6,15 2 0,-9-18 948,4-4 0,4-4 0,-6-8 0</inkml:trace>
  <inkml:trace contextRef="#ctx0" brushRef="#br0">24269 7901 8309,'10'10'0,"4"0"1550,-8-4 0,6-2-666,-6 9 0,7-7-448,-7 6 0,8-2-578,-2 2 1,4 4 175,2-3 0,1-3-55,-1 2 0,0-6 102,0 6 0,1-8-205,-1 2 0,0-4 116,0-2 0,-1-8 35,-5-4 0,4-4-102,-4-3 1,-4-7 205,-2-4 1,-2-7-306,2-5 1,-3 1 145,3-8 0,-4 7-1118,-2-7 1,0 9 539,0-3 0,2 13-782,4 5 1,-4 11 242,4 2 1145,4 8 0,0 4 0,8 10 0</inkml:trace>
  <inkml:trace contextRef="#ctx0" brushRef="#br0">24743 7956 8309,'10'0'2734,"6"0"1,-5 0-2084,7 0 1,0-6-359,0 0 0,3-15-3,3 3 0,4-6-399,9-1 1,-9 3 146,-3-8 0,1 7-88,-2-1 1,-1 4 157,-11 2-690,-4-1 354,-8 9 0,-14 6 429,-5 16 0,-5 2 307,0 17 0,3 5-188,-3 7 1,6 0-182,6-7 0,-3 1 33,9-1 1,0-6-276,6 1 0,0-9 106,0 2 0,10-9-327,9-3 1,-1-8 183,6 2 1,3-12-670,-3-6 1,6-13-1832,-5-5 0,-1-5 2640,-6-1 0,1-9 0,-1-1 0</inkml:trace>
  <inkml:trace contextRef="#ctx0" brushRef="#br0">25801 7354 8433,'-2'-29'0,"-2"3"464,-2-1 1,0 7 288,6-4 0,0 4 289,0 1 198,-8 1-368,6 8-194,-6 2 1,0 10-203,-4 4 0,2 10 53,-3 9 1,7 13-87,-6-1 0,6 13-139,-6 5 0,8 0-195,-2 6 1,4 3 114,2 3 1,2 0-277,4 6 1,6-12 113,12 6 1,-1-10-855,7-9 0,2-3 140,11-9 1,-4-9-126,3-9 0,-9-8-1044,-3-10 0,-2-2 209,3-4 1612,3 4 0,-13-22 0,5 3 0</inkml:trace>
  <inkml:trace contextRef="#ctx0" brushRef="#br0">26331 7700 8309,'-13'0'137,"1"0"1,0-2 1138,2-4 147,2 4-563,8-6 0,2 10-20,4 4 0,6-2-202,12 8 0,-1-8-300,7 3 0,-5-5 0,5-2 1,2 0-236,3 0 0,1 0-20,1 0 1,-7 0-1096,1 0 0,5-9 598,7-3 1,-1 2-1819,-5-2 0,-1 0 2232,1-6 0,-1-1 0,1 1 0</inkml:trace>
  <inkml:trace contextRef="#ctx0" brushRef="#br0">26823 7244 8309,'6'-12'1119,"0"0"0,3 8-436,-3-2 0,-2 2 139,8-2 1,0 3-290,6-3 1,1 4-566,-1 2 1,0 6 74,0 1 0,7 7-14,-1-2 0,2-2-590,-1 2 0,-5 0 355,4 7 0,-10-3-81,-1-4 0,-1 4 74,6-4 0,-6 5 359,0 1 1,-6-2-89,7-4 1,-1 4 402,6-3 1,0 3-178,0 2 0,3 6-7,3 1 0,-2-1-92,9-6 1,-9 1-205,2-1 1,-3 6 37,-3 0 0,-8 1-295,-4-7 0,-6 0 58,-6 1 1,-12-1 92,-13 0 1,-3 0 2,-3 1 0,1-9 53,-1-4 0,7-4-29,0-2 0,7 0-455,-1 0 1,6-2-118,6-4-781,3-4 0,9-9 1451,0 1 0,9 0 0,1 0 0</inkml:trace>
  <inkml:trace contextRef="#ctx0" brushRef="#br0">26951 7262 7903,'-18'-8'822,"8"4"1359,4-8-1677,-5 8 1,9-6 0,-2 6 296,8-2 1,0 0-131,9 6 1,-1 0-192,6 0 1,6 0-77,1 0 1,7 0-288,-1 0 0,1 0 109,-2 0 1,5 2-86,-5 4 1,5 4 71,1 8 1,-1 2-300,-5 5 0,5 1 91,-5 4 1,-4 7-324,-1-1 0,-11 1 138,-2 6 1,-8-3-70,2 3 0,-12-5-25,-6 5 0,-6-7 168,-7-5 0,3 1-99,-8-8 0,-1 1 128,-5-7 0,1-2-172,5-4 0,1 3 67,5-9 0,4 0 198,-4-6 1,9 0 0,3 0 1,8-8 100,-2-5 1,6 3-51,6-2 1,4 0-95,8-6 0,9 2 36,3 3 1,5-1-1,1 8 1,1-6 370,-1 6 0,3-2-108,3 2 0,-3 4 139,3-4 1,-11 4-94,-7 2 0,-4 8-188,-1 4 1,-9 6-2,-4 6 1,-6 3 59,-6 3 0,-12 5-253,-13-5 1,-3 5 64,-3 1 1,1-6-104,-1 1 1,-1-3 26,-5 3 0,7 1-108,-1-8 1,1 1 38,5-7 1,3 4-241,-3-3 0,9 1-257,-2-14 1,3 6 245,3-6 1,6 0-850,0-6 1,6 0 539,-6 0 1,6-8-667,-7-4 1,9-4 1368,-2-3 0,-4-7 0,0-2 0</inkml:trace>
  <inkml:trace contextRef="#ctx0" brushRef="#br0">27955 7317 8309,'-9'-34'102,"-1"1"0,-2 5 0,0 3 0,0 7 768,2 4 0,-6 10 0,3-2 940,-3 4-212,6 2-1248,2 0 0,8 2 0,2 2 0,4 4 193,6 2 0,4 0-142,3 3 0,7 9 88,4-4 0,5 6-122,1 1 0,1 3 21,-1 9 0,1-1-71,-1 1 0,-5 7-295,-1 5 1,-14 4 84,3 1 0,-13 1-74,0 0 1,-4 0-147,-2-1 0,-10-5-273,-9 0 1,-1-9-527,-10 3 0,-1-11 424,-5-1 1,7-9-956,5 2 1,4-12 634,2-6 0,5-2-753,1 3 0,6-5 756,-6 4 1,8-12 804,-2-7 0,4-11 0,2-4 0</inkml:trace>
  <inkml:trace contextRef="#ctx0" brushRef="#br0">28575 7719 8309,'18'-11'1615,"3"-3"-1035,3 8 1,-4-6 320,4 6 0,-3-2-361,-3 2 1,0 4 123,0-4 1,7 4-191,-1 2 0,0 0-485,-5 0 1,-1 0-864,0 0 0,0-7 437,1 1-3785,-9 0 2520,-2 6 1702,-16 8 0,-2 3 0,-9 7 0</inkml:trace>
  <inkml:trace contextRef="#ctx0" brushRef="#br0">28630 7901 8309,'18'0'2840,"0"0"-1798,0 0 0,1 0-433,-1 0 1,0 0 305,0 0 1,7 0-130,-1 0 1,2-6-321,-1 0 1,-3-8-853,9 1 1,-3-3 284,2-2 0,-3 6-1156,-9 0 1180,0 0 1,-2-7-2478,-3 1 0,-5 6 2554,-8 0 0,0 0 0,0-7 0</inkml:trace>
  <inkml:trace contextRef="#ctx0" brushRef="#br0">29542 7372 8309,'0'-18'0,"-2"-1"0,-2 1 778,-2 0 0,-8 2 0,2 3 0,-5 9 774,-1 8 0,-6 7-962,-1 7 0,1 14-207,6 5 1,2 11-205,3 1 0,5-2 0,8 1 0,0 3-57,0 2 1,8-7-34,5-3 1,13-4-255,11-3 1,1-8 220,11-3 1,1-13 57,11-6 1,-4-12-20,4-6 1,2-13-41,-3-5 0,-7-7-106,-10-5 0,-13 1 96,-6-7 1,-5 7-363,-7-1 0,-4 3 160,-8 3 1,-2-7-408,-4 0 0,-6 7-11,-13 6 0,3 7-229,-8-1 1,-1 10-38,-5 2 1,-1 7 321,1-1 0,5 4-460,1 2 0,8 6 378,-3 1 1,5 1 150,2-2 0,8-2 450,4 8 0,4-6 0,2 6-29,0-8 0,0 6-108,0-4 359,0-4-161,0 7 1786,0-9-757,0 8 1037,0-6-1456,0 14 0,0-12-323,0 8-63,0-8-130,0 4-492,0 0 350,8-6 0,-4 7-464,8-9 0,-6 0-73,6 0 122,-8 0 248,4 0 1,-8 2 662,0 4 1,0-2-131,0 8 1,-8-6 43,-4 6 1,-4 2 236,-2 11 0,-3-5-170,-3 4 0,2 5-1041,-9 1 0,7 5 373,-6 1 1,5-1-1504,-5-5 0,7 4 844,-1-3 0,-2-3 837,1 3 0,1-9 0,6 4 0</inkml:trace>
  <inkml:trace contextRef="#ctx0" brushRef="#br0">1405 10583 8309,'0'-48'0,"0"1"0,0 2 548,0 5 0,0 7 43,0 3 0,-6 14 304,0-2 996,0 3-1170,6 5 1,0 4-465,0 12 1,0 4-5,0 9 0,0 7-52,0 4 1,6 13 55,0 6 1,-2 5-437,-10 7 0,-4 12 250,-8 12 1,-3 5-1136,-3 1 1,2 6 841,-9 0 0,17-45 0,0 0-228,-17 45 1,-1-4 220,8-14 0,7-10 130,11-20 0,4-6 166,2-13 1,2-12-152,4-12 0,7-4 305,11-2 0,-2-4-97,9-8 1,-1 0 151,7-12 0,-1-5 297,1-1 1,5 2-431,1-3 0,-1 1-43,-5-7 1,-3 3-452,-3 3 0,3 3-343,-3 4 1,-5 9 336,-2-3 0,-4 6-2951,-1 0 3308,-1-4 0,8 5 0,3-7 0</inkml:trace>
  <inkml:trace contextRef="#ctx0" brushRef="#br0">1861 11569 8309,'8'-19'3623,"-4"1"-2494,9 0 0,-3 0-352,2-1 1,10-1-211,-4-4 0,7-5-168,-1-7 1,-4-1-127,5 1 1,-3-9-187,2-3 0,-10 3-154,5 3 1,-13-3 182,0 2 0,-6 1-370,-6 5 1,-4 9-18,-9 4 1,-5 5-104,0 7 1,-9 2 24,3 4 0,4 6 102,1 0 0,1 8 218,6 10 0,-5 9-102,11 3 0,4 7 262,2 5 0,6-1-142,6 7 0,4-5 295,8 6 0,9-7-136,3 7 1,-1-9-86,1 3 0,0-11-529,7-1 1,-1-9 217,1 2 0,-3-5 177,-3-7 1,1-4-23,-7-8 0,-1-8-455,-6-4 0,0-7 139,1-5 1,-7-4-22,0-9 0,-6 1 141,6-1 0,-6 1-18,6-1 1,-5-5 280,5-1 0,0 1-121,6 5 0,-6 1 398,0-1 1,-1 9-175,1 3 0,-4 11 1562,-8 2-1219,0 8 1,0-2 78,0 12 0,-2 4-127,-4 8 1,2 1 319,-8-1 0,5 8-543,-5 5 0,6-3 41,-6 2 0,6-5-323,-6 5 1,8-2 145,-2 3 1,4-5-853,2-8 686,0 9 0,0-7-77,0 4 0,8-11-13,4-7 0,4-4 201,2-2 0,7-8 148,-1-5 1,0-9-102,-5-2 1,-1-7 123,0 7 1,-2-8-79,-4 1 1,3 3 48,-9-3 1,0 9 9,-6-2-172,0-5 146,0 9-554,0-6-46,0 16 1,0 10 228,0 12 1,0 4-880,0 2 0,8-2 514,4-3 0,4 1-235,3-8 0,5 6-21,0-6 908,1 8 0,1-12 0,2 7 0</inkml:trace>
  <inkml:trace contextRef="#ctx0" brushRef="#br0">2719 10273 8309,'-10'-18'164,"4"0"0,2-1 2048,-3 1-904,5 8-540,-6 2 1,10 16-246,4 4 0,3 15 336,3 9 0,4 3-298,-4 9 0,4 1-91,3 6 1,-1 5-861,0 1 1,0 2 339,1-2 1,-1 12-483,0 12 1,0-4 261,1-2 0,-1-4-1928,0-2 1,-2-10 893,-4-8 0,5-17-857,-5-13 1709,4-13 1,2-12 451,1-12 0,-9-21 0,-2-5 0</inkml:trace>
  <inkml:trace contextRef="#ctx0" brushRef="#br0">3157 10784 8309,'-18'0'2324,"-1"0"0,7 10-2017,0 8 0,8 3-50,-2 9 1,4 1-439,2 5 1,0 1 226,0-1 1,8-2-613,4-3 0,6-5 398,7-7 0,-5-7-426,4 0 0,3-8 167,-3 2 0,0-6 68,-6-6 1,1-4 372,-1-8 1,-6-3-86,0-3 1,-2-2 442,3-5 1,1-1-192,-8 7 1,6-1 439,-6 2 0,2 9-200,-2-3 1,-2 6-57,9 0 0,-9 2-508,2 4 302,4 4-1686,0-6 807,8 8 402,0 0 107,-7 0 1,3-2-94,-8-5 0,0 3 370,-6-8 1,-2 4 599,-4-10 1,2 8-4,-8-15 0,8 13-291,-3-12 1,-1 14 1211,2-8-990,0 3 1,6 3-318,0 0-96,0 8 0,8 4 253,4 12 0,11 12 306,1 7 1,9 11 399,-3 7 0,11 12-414,1 6 1,1 12-569,-7 6 0,-17-37 0,-1 1-237,1 2 0,-2 2 0,-2 4 0,-3 1-100,-2 3 1,-2 0-1,-3 1 1,-2 0-316,-5-1 0,-2-1 0,-2-2 1,-2-2 194,-23 41 1,-1-18-463,-17-24 0,2-17 320,-1-13 0,-5-7 23,4-6 0,5-12-13,1-12 0,5-6 312,1-7 0,1-9-1245,-1-9 0,9-7 93,4 1 1271,3-4 0,7-5 0,0-1 0,0 0 0,1-2 0</inkml:trace>
  <inkml:trace contextRef="#ctx0" brushRef="#br0">4087 9561 8666,'-6'-46'0,"-2"3"600,-2 5 1,4 9-1,-4 5 690,2 4 0,0 8-468,2-1 0,3 18-388,-3 1 1,6 16 332,6 8 0,5 7-290,7 5 1,0 5 291,0 8 0,3 10-270,3 8 1,-2 8-849,9 10 1,-7 8 397,-9-48 0,0 2 0,0 5 0,1 1-276,2 5 0,0 0 0,0-1 0,-1 0 173,-2 1 1,0-1 0,2-4 0,-1-2-1990,8 40 1,0-16 455,-5-20 1,-7-22-65,0-15 0,-8-14 1651,2-16 0,4-4 0,0-8 0</inkml:trace>
  <inkml:trace contextRef="#ctx0" brushRef="#br0">4215 9890 8309,'12'-37'758,"0"1"0,-6 6-250,7-1 1,-1 3 502,6-3 1,2 7-405,5 12 0,-5 4 162,4 8 0,5 10-454,1 8 1,5 13-380,1 17 1,-1 9-322,-5 16 1,4 14 21,-3 4 0,-5 5-552,-2-5 1,-5 6 543,-7 1 0,2-3-200,-8-10 1,0-14 67,-6-16 1,0-11-35,0-13 576,0-5 1,8-18 460,5-8 1,3-16 64,2-14 0,8-5-315,5-1 0,3-9-39,3-4 1,-1-1 64,1 1 1,5-2 224,1 9 0,-7-1-93,-5 7-532,-9 7-280,4 3 98,-15 16 1,-11 2-21,-13 8 1,-5 6 107,-6 0 0,-3 6 135,-3-6 1,-4 2-51,3-2 0,3-4-69,-3 4 1,9-4-61,-2-2 0,3 0 742,3 0 1,0 0 135,0 0 366,8 0 1,4 0-309,12 0 1,4 2-270,8 4 0,8-1-105,5 7 0,5 0-34,7 6 1,-5 0-654,5 1 1,-5-1 241,-1 0 1,-1 0-1014,1 1 0,-9-1 398,-3 0 1,-5-6 54,-2 0 0,0-8-332,1 3 0,-3-7 438,-4-7 1,4-3-7,-4-8 0,-1-8-181,1-5 786,-8-3 0,12-11 0,-6-1 0</inkml:trace>
  <inkml:trace contextRef="#ctx0" brushRef="#br0">5200 9525 8309,'-12'-36'229,"0"-1"0,0-6 284,-6 1 1,-1 7-177,1 11 1,6 12 657,0 6 0,6 2-361,-6-2 1,8 6 240,-3 0 0,5 2-329,2 10 1,0 8 54,0 11 0,2 3-180,5 3 0,-3 1 48,8 5 1,0 3-28,6 9 1,7 6-186,-1 0 1,8 8-602,-1-3 0,3 14 383,3 5 1,-1 2-1565,1-2 1,1 0 947,5-12 0,-5 2-398,5-14 1,-5-8-352,-1-11 1,-7-13 630,1-11 1,-9-6-152,2-6 1,-3-6 325,-3 0 0,-6-10-703,0-14 1223,0-5 0,-2-15 0,-1-3 0</inkml:trace>
  <inkml:trace contextRef="#ctx0" brushRef="#br0">5784 10237 8309,'2'18'705,"4"0"0,5 0-183,7 1 0,-2-1 297,-4 0 0,4 0-289,-3 1 0,9-1-848,2 0 0,1-2 146,-7-4 1,0 3-15,0-9 1,7 0-120,-1-6 0,-6-2 183,-6-4 1,-8-6 33,3-13 1,-5 3 5,-2-8 1,0-1 280,0-5 1,-9-7-125,-3 0 0,2-7-423,-2 1 0,0-2 192,-6 3 1,5 3-318,1 9 1,8 1-1620,-2 5 2092,4 3 0,2 17 0,0 2 0</inkml:trace>
  <inkml:trace contextRef="#ctx0" brushRef="#br0">6295 10273 11149,'12'-32'1439,"1"-5"1,-7-3-907,6-15 1,-2-8-175,2-4 1,2-2-247,-8 2 0,7 6 370,-7 13-741,0 3 1,-8 27 257,-4 12 0,2 28 81,-9 21 0,9 16-46,-2 7 1,4-1 175,2 2 1,0 0-158,0 6 1,2-2 168,4-4 0,4-6-312,9-12 0,-7-7-199,0-12 1,0-5-316,6-13 0,1-6 324,-1-12 1,0-6-2226,0-13 1,1-5 2503,-1-12 0,8-5 0,3-8 0</inkml:trace>
  <inkml:trace contextRef="#ctx0" brushRef="#br0">6952 9306 8309,'-6'-20'0,"-2"-5"-19,-2-5 0,4 2 0,-4-1 1,-1 1 1661,1-1 1,6 7 858,-2-2-1946,4 4 1,2 18-1,0 10 1,2 12 280,4 10 0,-2 13-432,8 6 0,-7 11 178,1 7 1,4 0-125,2 6 1,-2-4-243,2 10 1,0-10 56,7-2 0,7 2-371,4 10 1,5-12-169,1 0 1,9-16 313,4-9 1,9-13-343,3-11 1,-2-8 121,-10-10 0,3-8-1251,-3-4 0,-4-5 671,-3-1 0,-5 0-1614,-7 0 0,-3-1 2365,-9 1 0,0-8 0,0-3 0</inkml:trace>
  <inkml:trace contextRef="#ctx0" brushRef="#br0">7901 9598 8309,'-18'0'108,"0"0"0,-1 0 1106,1 0 0,0 0 1660,0 0-1483,7 0-713,3-8 0,16 0 1,5-6-1,5 1 203,6-1 0,5-2-556,7-2 1,1-7-302,-1 1 1,0-2-325,1 1 1,-3 3 294,-3-8 1,1 7-1251,-7-1 1,5 4 619,-6 2 1,1-1-1578,-7 1 0,0 8-85,0 4 2297,1-4 0,-1 8 0,0-6 0</inkml:trace>
  <inkml:trace contextRef="#ctx0" brushRef="#br0">8266 8759 8309,'-18'-13'175,"-1"1"1,1-2 0,0 0 0,2 0 624,4 2 1,3-1-1,9-5 1,5 0-326,7 0 0,4-1 1,18 1-1,5 0 24,-1 0 0,13 1-202,-2 5 0,6-2-122,-13 8 1,7 0-92,-7 6 0,5 8-411,-11 4 1,-3 4 306,-15 3 0,-6 7-361,0 4 1,-7 5 212,1 1 1,-6 1-16,-6-1 0,1-5-240,-7-1 356,8-7-41,-4 3 0,10-16 170,4-4 0,12-4-29,13-2 0,1-2-32,-1-4 0,3 4 39,-3-4 0,3 4-42,3 2 1,-9 2 339,-4 4 1,-12 4-111,-5 8 0,-5 9 286,-2 3 0,-9 5-148,-3 1 0,-12 3-281,-6 3 0,-5-3-378,-1 3 1,-1-5 222,1-7 0,1-3-485,5-9 0,3-2 39,9-4-2685,8-4 2287,2-8 1,8-2 913,0-4 0,16-4 0,4-8 0</inkml:trace>
  <inkml:trace contextRef="#ctx0" brushRef="#br0">8905 8284 8309,'0'-12'0,"0"0"988,0 0 1,2 2-326,4 3 1,-2 5 507,8 2 0,8 11-522,11 7 1,3 10 234,3 15 0,-1 3-176,1 9 0,-1 0-233,1 0 1,-7 1-67,0 5 0,-7-4-106,1 4 0,-6-4-431,-6-3 1,-3-5 160,-9 0 0,0-11-642,0-1 1,0-3 391,0-10 1,-2 1-1525,-5-7 0,5-6-1966,-4 0 1986,4-8 1721,-6 5 0,6-18 0,-6-1 0</inkml:trace>
  <inkml:trace contextRef="#ctx0" brushRef="#br0">9762 8576 8309,'0'-10'2858,"8"-6"0,0 12-2056,5-8 1,3 8-151,-4-3 0,4-1-182,2 2 1,1-8-511,-1 2 0,2 2 119,5-2 0,-5 1-385,4-1 1,3-4 265,-3 4 0,0 2-2338,-6-2 1060,1 8-987,-1-13-1415,-8 15 3720,-2-6 0,-16 16 0,-2 2 0</inkml:trace>
  <inkml:trace contextRef="#ctx0" brushRef="#br0">9835 8886 8309,'10'-8'0,"0"6"2801,-3-4-2015,3-4 1,6 6 30,-4-8 0,4 6-175,-4-6 1,5 1-4,1-1 1,2-4-137,5 4 1,-5-6-179,4-7 0,2 5-341,-1-4 1,-1 3 125,-6 3 0,1 0-811,-1 0 1,-6 5 281,0 1-539,-8 8 0,10-6-166,-7 4-975,-1 4 1,-8-6 2098,-4 8 0,-5 0 0,-7 0 0</inkml:trace>
  <inkml:trace contextRef="#ctx0" brushRef="#br0">5219 12974 8309,'-19'6'68,"3"2"0,2 2 0,2 2 0,0 0 428,2 1 1,1-7 0,9 6 306,0 2 0,0-4 0,4 0 11,9-2 0,-1-4-100,12-10 1,3-4-246,-3-8 1,8-2-23,-1-5 0,3-3-108,3-9 0,5 3-322,1 4 1,-1-5-307,-5 5 1,5-5-491,1-1 0,6-1-1244,-7 1 0,1 1 978,-7 5 0,1-3 1045,-1 9 0,1-8 0,-1 3 0</inkml:trace>
  <inkml:trace contextRef="#ctx0" brushRef="#br0">5730 12280 8309,'-9'-18'0,"-1"-6"0,-8-1 0,8-5 1069,4 6 0,4-1 157,2 7 0,10 0-540,8 0 0,9-1-553,9 1 1,3 8 71,3 4 1,-1 4-508,7 2 1,-1 0 270,2 0 1,-5 10 246,-7 8 0,-3 5-104,-3 13 0,-7-1-1007,-12 13 1,2-5 475,-8 5 0,1-7 277,-7 2 1,0-7 1064,0-6-443,-9-3-144,7-17 1,-2-4-35,16-12 1,3-10-80,15-9 0,3-5 35,9 6 0,-3-1-442,3 7 0,-5 2-147,-7 4 0,-4 4 170,-7 8 0,-3 8 373,-4 4 0,-12 14-146,-12 11 0,-14 1-88,-11 11 0,-1-9 16,-11 3 1,8-4-375,-1-3 1,3-8 165,3-3 0,7-7-880,5-6 0,4-4 66,2-8 1028,7 0 0,-5 0 0,6 0 0</inkml:trace>
  <inkml:trace contextRef="#ctx0" brushRef="#br0">6697 11970 11537,'12'0'1977,"0"0"1,2 6-1408,11 0 1,5 2 179,13-2 0,-3-1-275,9 7 1,8-8-360,9 2 0,3 2 1,0 0-1,-4 0-769,-2 0 1,-4 4-213,-11-5 0,3 1-741,-8-2 1,-3-4 123,-9 4 1,-11-4-285,-8-2 1766,-8 0 0,4-8 0,-8-2 0</inkml:trace>
  <inkml:trace contextRef="#ctx0" brushRef="#br0">7098 11623 8585,'0'-10'2499,"0"4"-1118,0 12 1,0 11-724,0 7 0,0 16 47,0 3 0,0 10-214,0 7 0,0 3-671,0 4 0,0 2 198,0-8 1,0-2-593,0-11 0,0 1 464,0-12 1,0 1-1366,0-14 0,0-5-1022,0-7 2497,0 0 0,8 6 0,2 1 0</inkml:trace>
  <inkml:trace contextRef="#ctx0" brushRef="#br0">7755 11240 8309,'-18'-18'289,"0"2"0,-1 2 0,1 3 794,0 3 1,2 6 0,3 14-474,7 13 1,4 7-512,2 5 0,2-1 0,4 1 0,7 1 72,3 5 1,4-11 15,4 5 0,1-13-460,11 0 0,-1-3 30,13-3 0,1-8 123,6-4 0,-1-12 230,1-6 0,-6-12-107,0-7 1,-11-3 318,-1-3 1,-11 1-81,-14-1 1,-4 1 12,-8-1 0,-4 3-77,-8 3 0,-4-3-232,-21 3 1,5 3-482,-11-2 0,5 7 298,1-1 1,3 6-1662,3 6 920,-3-5-723,14 7 0,1 2 1701,13 8 0,20 8 0,7 11 0</inkml:trace>
  <inkml:trace contextRef="#ctx0" brushRef="#br0">8777 11167 10048,'-18'-18'1389,"7"6"0,3 2 1841,0 2-3546,6 2-1471,-6 6-1167,8 0 0,2 6 1269,4 0 1685,-4 0 0,14 2 0,-5 2 0</inkml:trace>
  <inkml:trace contextRef="#ctx0" brushRef="#br0">9087 10638 8309,'-10'-8'3302,"2"6"-2450,0-6 0,6 16-326,-4 4 1,-3 12-286,3 7 1,0 11 31,6 7 1,0-2-551,0 1 1,8-1 282,5 2 1,5 1-492,6-7 0,-2-3 77,9-9 0,-1-1 124,7-11 1,-1-5 115,1-14 1,-1-4-47,1-8 1,-1-3 400,1-15 1,-3-7-104,-3-5 1,-5-7 445,-8 7 0,-8-7-172,-4 6 1,-4-7 199,-2 1 0,-8 4-90,-4 3 0,-12 3-117,-7 3 1,-9 1-353,-3 5 1,1 4 167,5 7 0,-3 9-404,3 4 0,-3 4 167,9 2 1,5 0 140,2 0-665,11 8 0,-1 2-1314,8 9 0,0-7 399,6 0 0,8-2 282,4 2 1227,5 4 0,9-5 0,2 7 0</inkml:trace>
  <inkml:trace contextRef="#ctx0" brushRef="#br0">9762 10419 9732,'-8'-10'1856,"6"2"0,-12 10-1042,8 4 0,0 6-338,6 12 1,0 5-178,0 7 1,0-1-440,0-5 1,8 5 70,4-5 0,6 3 25,7-3 0,-3-6-430,8-12 0,1 3 344,5-9 1,1 0-196,-1-6 0,-7-8 41,-5-4 1,-4-7 670,-2-5 0,-1-2-191,-5-5 1,-4-3 479,-8 3 0,-8-1-233,-4 1 1,-5-1-42,-1 8 1,-8-3-326,-5 3 0,-3 4-467,-3-5 0,3 5-2535,4 2 1531,-5 0-2075,15-1 1942,-7 1 1527,25 8 0,4-6 0,17 6 0</inkml:trace>
  <inkml:trace contextRef="#ctx0" brushRef="#br0">10072 9726 8309,'0'-19'0,"0"7"1757,0 0-557,0 8-206,0-4 1,0 22-104,0 4 1,2 15 169,5 3 0,3 3-293,8 10 1,6-7-293,1 7 1,5-1-594,-6 7 0,9 0 183,-3 0 0,5-1-310,1 1 0,-7-8 263,-5-5 0,-4-5-821,-2-7 0,1-9-172,-1-9 1,-6-8-1986,0 2 945,-8-4 1,10-4 2013,-7-4 0,7-13 0,-4-9 0</inkml:trace>
  <inkml:trace contextRef="#ctx0" brushRef="#br0">10711 9707 8309,'0'-12'5829,"0"0"-4647,8 0 0,2-6-515,9-1 1,5 7-193,0 0 0,3 0-159,-3-6 0,2-1-168,5 1 0,3-4-159,-3 4 1,-5-5-337,-2 11 1,-3 2-1218,-3-2 0,0 8 10,0-2-35,-8 4 1,-1 10-75,-9 4 1663,0 4 0,-9 11 0,-1 1 0</inkml:trace>
  <inkml:trace contextRef="#ctx0" brushRef="#br0">11003 9981 8309,'10'-18'1794,"6"0"-1390,-3-1 0,-3 1 1605,2 0 0,0 0-757,6-1 1,-6 1-322,1 0 1,-1 0-719,6-1 1,0 1-7,0 0 0,-1 0-508,-5-1 0,4 1 323,-4 0-3669,4 0 2197,3-1 696,-9 9 754,-2 2 0,-8 8 0,0 0 0</inkml:trace>
  <inkml:trace contextRef="#ctx0" brushRef="#br0">8905 13211 8309,'-9'-37'74,"-1"-3"0,-8 3 0,0 9 0,0 6 0,-1 5 0,-1 5 0,-2 8 1616,-3 8 1,1 8-1339,6 13 0,0 11 1,-1 15-1,3 6 99,4 4 1,4 5-415,8-5 0,2 6 179,4-6 0,6 0-162,12-6 0,7-9-153,11-3 1,1-7-385,12-5 0,-5-7 163,11-12 1,2-4 93,-2-8 0,-2-10 229,-11-8 1,3-8-77,-8-11 1,-11 1 592,-14-1 1,-7 1-238,-11-1 1,-9-5 138,-3-1 0,-12 0 33,-6 7 1,-7-1 82,-6 1 0,-3-7-397,-9 1 1,2-1 79,5 7 1,3 1-765,9 5 1,1-3 365,5 9 1,11 0-465,13 5 0,6 3 293,6 4 0,13-2-1770,11 8 0,7 0 2118,5 6 0,13-8 0,10-3 0</inkml:trace>
  <inkml:trace contextRef="#ctx0" brushRef="#br0">9999 12974 9866,'-10'0'6813,"-6"0"-5910,14 0 1,-6 2-608,8 4-722,0-4-261,0 14 1,0-12-1680,0 8 1,2-6-586,4 7 2951,4-9 0,8 12 0,1-6 0</inkml:trace>
  <inkml:trace contextRef="#ctx0" brushRef="#br0">10419 12390 8003,'-18'0'-275,"6"-6"608,0 0 1,5 0-1,-5 6 492,-2 0 1,-2-7 1038,-2 1-1154,-1-8 0,3 4-235,4-8 1,4 6-308,8-1 0,2-1 49,4-10 0,4 2-166,8-9 1,11 7 169,7-6 0,3 1-127,9-1 1,-5 3 105,6 9 0,-3 2-467,3 4 1,2 4-528,-9 8 0,-1 8 447,-11 4 1,-3 18-264,-9 7 1,-2 11 258,-4 1 1,-6 2 155,-12-3 1,-4 3-48,-8-8 0,0 5 175,-1-5 1,1-2-119,0-11 1,6-6 568,-1-12 336,9 5-561,-4-15 1,10 0 31,4-8 0,11-9-157,7 3 1,6-4-10,-5-2 1,7 6 27,-1-1 0,1 3-34,-2-2 0,3 2 10,-9 4 0,1 4 137,-7-4 0,-2 6 92,-4 6 1,-2 4-142,-4 8 1,-4 1 123,4-1 1,-10 2-88,-2 4 0,-8-3-86,2 3 0,-4-4 83,-2-1 0,-1 3-482,1-4 1,6 4 19,0-9-1061,0 3-459,-7 2 1343,1 0 0,6-8-951,0-4 513,8 5 8,-4-9 693,8 6 0,0-10 225,0-4 0,0-5 0,0-7 0,0 0 0</inkml:trace>
  <inkml:trace contextRef="#ctx0" brushRef="#br0">10784 12335 8309,'0'-12'14,"0"0"0,0-2 0,0-3 0,0-1 0,0 0 0,0 0 1351,0-1-870,0 1 1,-2 0-1,-2 0 409,-2-1 0,0 7-18,6 0-336,0 8 1,-2-10 296,-4 8-145,4 0-428,-6 6 0,8 2 59,0 4 1,0-2-60,0 8 0,0 2 159,0 10 0,0-1-104,0 7 1,0 1-38,0 5 0,0 3-277,0 3 1,0 5 86,0 8 1,2-1-464,4 1 1,-2 6 223,8 0 0,0-1-239,6-5 0,1-2 175,-1-4 1,6-5 60,0-7 1,3-11 218,-3-8 0,2-8-180,5-10 1,1 0 312,-7 0 1,5-14-63,-6-4 0,3-12-46,-3-1 0,-6-3-17,1-3 0,-1 1 32,-6-1 1,-4 1-38,-2-1 1,-2 1-9,2-1 1,-4 1 60,4-1 0,-10-1-71,-2-5 0,-8-1-15,2-5 1,-10-2 22,-3 9 1,-1-1-135,2 7 1,3 1 82,-3 5 0,-2-1-185,1 13 0,-1-2 67,2 14 0,1 0-164,-7 6 0,6 2-557,-7 4 0,7 10 339,-7 8 0,7 9-479,-6-3 0,7-2 342,-1 3 0,10-7-427,2 7 1,2-9 445,-3 2 0,5-3-542,8-3 0,0 0 38,0 0 1101,8-8 0,3 7 0,7-7 0</inkml:trace>
  <inkml:trace contextRef="#ctx0" brushRef="#br0">11350 11970 8309,'0'-20'100,"0"-4"1,0 3 654,0-3 1,0 10-218,0 2 1,0 5 675,0-5-334,0 8-188,0-4 1,0 10 72,0 4 0,6 6-289,0 13 0,0-3-232,-6 8 0,2-1 29,4 1 1,-2 11-279,8-5 0,-6 5 95,7-5 0,-1 1 184,6-1 0,0 1-1,0-1 1,1-7-610,-1-5 0,0 0 180,0-5 0,1 1 225,-1-14 1,0 0 238,0-6 1,1 0-55,-1 0 1,0-10 71,0-8 0,-1-1-84,-5-5 1,2-2 36,-8 1 1,8-7-21,-2 2 0,-3 1-47,-3-1 1,2 7 183,-2-1 1,2-4-156,-2-3 0,-4 5 72,4 2 1,-4-3-59,-2 3 1,-6-6-152,0 5 0,-8-1 148,2 2 1,-5 3-499,-1-3 1,-6 4-80,-1 1 0,-5 7-303,6 0 1,-7 8-316,7-2 0,-6 4 438,5 2 1,-1 0-526,2 0 0,3 6 369,-3 0 0,4 8-76,1-2 0,9-1-242,4 1-408,-4 0 0,8 6 78,-4 0 1309,4-7 0,2 5 0,0-6 0</inkml:trace>
  <inkml:trace contextRef="#ctx0" brushRef="#br0">12061 11404 8309,'-28'-10'0,"4"2"-155,3 0 1,-3 4 0,0-8 0,1 0 820,3 2 1,0-7-255,-4 5 0,9-6 0,-3-4 0,4-3 452,4 3 1,2 2-286,8 1 0,0-5-278,0 0 0,10-7 0,6 7 0,8 0 224,5-3 1,3 7-211,11-4 0,-3 4-192,9 1 1,-6 3 149,5 4 1,-5 4-408,5 8 1,-9 0 46,-3 0 0,-1 8-135,-11 4-1,1 12-433,-7 7 1,-8 9 311,-4 3 1,-4 8-213,-2-3 1,-6 3 149,0-2 0,-8-1 299,2-11 1,1 1-145,-1-13 1,8-1 644,-2-6-251,4-8 1,10-2 98,4-8 0,19-8-11,5-4 1,13-4-62,0-2 1,9-1 12,3 1 1,6 0-82,-6 0 1,-2 8 123,-11 3 0,-5 7-123,-13 7 1,-3 5-12,-9 12 0,-8 4-11,-4 9 0,-18 1 2,-6 5 1,-15 2-63,-3 3 0,-1 3 72,-5-8 1,3-7-156,3-6 1,-1-5 135,1 5 1,5-10-782,1-1 0,8-3-82,-3-10-2030,5 0 1728,10-6 1,2-8 1090,8-4 0,8-4 0,2-3 0</inkml:trace>
  <inkml:trace contextRef="#ctx0" brushRef="#br0">7956 14123 8309,'-29'19'0,"3"-3"69,0-4 1,5 4 442,-3-4 0,4 5 723,2 1-817,7-8 1,5-2 0,14-8-1,13-2 704,13-4 0,11-6-447,10-13 0,1 1-26,5-12 0,-4 5-732,4-5 0,-5-1 148,-1 7 1,0-5-439,0-1 1,-9 7 327,-3 5 0,-13 4 45,-5 2 0,-5-1 0,-2 1 0</inkml:trace>
  <inkml:trace contextRef="#ctx0" brushRef="#br1">1423 14488 8309,'0'-42'0,"2"-3"0,2 0 458,2 1 0,1 1 159,-7 7 1,0 7 1016,0 5-757,0 12-331,0 4-256,0 8 0,0 2-174,0 4 0,0 4 94,0 8 1,-3 9-55,-3 3 0,-2 13 141,-4 5-306,-4 5 0,8 16 1,-6 6-221,1 6 1,3 4-1,-4 8 1,4 5 62,6-47 0,0 1 0,-2 5 0,0 2-116,2 1 1,2 1 0,-2 5 0,2 0 142,1 1 1,2 0-1,-1-4 1,2 0 52,0-5 0,2-1 0,0-2 0,2 0 255,2-3 0,2-1 1,8 46-266,1-11 1,-1-25 218</inkml:trace>
  <inkml:trace contextRef="#ctx0" brushRef="#br1">1831 17224 11946,'10'60'329,"2"-5"-145,-4-4 0,-8-17 0,2-4 769,4-5-710,-4-5 0,15-4 264,-5-4 0,4-4-556,2-8 0,9 0 194,3 0 1,13-8-157,5-4 0,7-4 45,6-2 1,10-3-4,8-3 0,8-4-259,-2-9 0,4 7 247,3-1 1,5 1-2,-48 12 1,-1 0 0,50-17 89,-7 5 1,4-3-96,-43 21 1,-1 0 0,47-19-170,-44 19 0,1 0 0,-2-3 0,0 0 56,1 2 1,1 1-1,1-1 1,0 0-46,1 1 1,1 0 0,-2 2-1,0-1 25,1-1 0,1 0 0,1 1 0,0 0 65,-1-1 1,-1-1-1,2 3 1,0-2-3,-1-3 1,0 0 0,-3 3 0,1-1 50,2-1 1,0-2 0,-3 2 0,-1 0 16,-2-1 1,0-1 0,1-1 0,-1 0 306,45-14 1,1 5-49,-7 2 0,0 3-73,0 3 1,3 2-380,3 4 0,-4-4 115,5 3 0,-7 3-66,-6-2 0,4 8-55,-4-2 1,2-2-200,-1 2 1,-11 0 297,-8 6 1,-1 0-57,7 0 0,-6-2 378,0-4 1,-8-5-117,2-7 0,-2-2 345,1-4 1,-9-5-170,4-7 1,-10-1 11,3 1 0,-7-1 81,1 1 0,-11 1 97,-7 5 0,-6-3-24,-6 9 0,-3 0-112,-9 5 1,0 1-240,0 0 0,-2 6-84,-5 0 0,-3-1-768,-8-5 1,0 0 400,0 0 1,-7-7 11,1 1 0,0-10 8,5-3 0,1-1 124,0-11 1,0-8 255,-1-10 0,7-14-499,0-10 1,2-2 451,4 41 1,0 0-1,-8-49-35,10 49 0,1 1 0,0-3 1,0 0 517,3-49 0,-6 5-236,0 7 0,0 0-66,6 6 1,-2 2-363,-4-3 0,4 9-75,-4-2 0,4 12 44,2 7 1,0 3-57,0 2 1,2 15 400,4 3-143,-4 13 740,6-3-790,-8 17 0,-2 2 547,-4 8 1,-4 0-220,-8 0 1,-1 0-163,1 0 1,-8 0 41,-5 0 1,-5 0-2,-7 0 1,-3 0-333,-9 0 1,-8 0 69,-4 0 0,-4 0 63,-2 0 0,-2 0-151,-4 0 1,2 0-88,-8 0 0,0 0 9,-6 0 0,-1 0 0,1 0 0,-8 0-84,-5 0 1,47 3 0,-1 2 301,-3 1 1,0 0 0,1 2-1,0 1 0,-1-1 0,1 2 0,2 2 0,0 0-19,-2 0 0,-1 0 1,1 4-1,0-1 90,-1-3 0,0 0 0,3 1 0,1-1-70,5-3 0,0 0 1,-1-3-1,-1 0 84,2 0 1,1 0 0,-5-3-1,0 0-30,1 3 1,1 0 0,-3-3 0,0-2 6,5 3 0,1-1 1,-3-2-1,0 0 52,-1-1 1,1 0 0,-1 0 0,0 0-39,0 0 1,1 0 0,-48-7 80,5 1 0,-2 0-99,1 6 1,3 0-56,10 0 1,4 0 85,8 0 0,-6 2-31,0 4 1,0-4 41,6 5 1,2-3-97,4 2 1,-2-4 8,8 4 0,-6-4 52,6-2 1,0 0-57,7 0 0,-1 2 208,0 4 0,-6-2-177,1 8 0,-1-6 8,6 6 0,0 1 335,1 5 1,1 0-337,4 0 0,5 1 199,7-1 0,1 0 55,-1 0 1,3 1 81,3-1 164,5 0-203,16 0-364,2-8 0,18-1 126,8-9 0,10 0-1314,15 0 1,6-9 1260,11-3 0,5-20 0,8-7 0</inkml:trace>
  <inkml:trace contextRef="#ctx0" brushRef="#br1">10164 7116 8309,'0'-12'-217,"2"2"0,2 0 0,2 0-24,-2-4 0,-2 3 0,0 1 0,2 0 270,2 0 0,0 4 0,-6-6 171,0-2 0,2-3-82,4-1 233,-4 8 0,8-6 503,-3 4-494,-5-5-104,6-1 0,-8 6 51,0 0 1,0 6-197,0-6 288,0 8-265,0-13 102,-8 15-242,-3-14 0,-1 14 5,0-4 0,6 4 201,-6 2-258,0 0 1,-7 0 146,1 0 0,6 2-119,0 4 0,0-2 97,-7 8 1,1-2-19,0 3 1,0 3-21,-1-4 0,1 10 4,0 3 0,0-1-1,-1-6 1,7 0 12,0 1 0,0-1 26,-6 0 1,6 2-22,-1 5 0,3-5-97,-2 4 0,-2 3 88,8-3 1,-8 6-70,1-5 1,3 5 58,-2-5 1,8 5-52,-2-6 1,4 7 160,2-7 0,0 8-118,0-1 0,0-3 140,0 3 1,0-3-119,0 2 1,6 5-35,0-5 1,8 3 52,-2-3 1,-1-1-62,1-5 1,0-2 61,6 9 0,0-9-10,1 2 0,-1-3 157,0-3 0,0 0-106,1 0 1,-1-6 87,0 1 1,7-7-103,-1 6 0,6-8 21,-5 2 0,7-4 4,-2-2 1,5 0-64,1 0 0,1 0-5,-1 0 0,1-2-17,-1-4-1,1 2 57,-1-8 0,-1 6-31,-5-7 1,5 7-140,-5-6 0,-4 6 141,-1-6 0,1 6 12,-2-6 0,1 2-23,-7-3 0,0-3 75,1 4 1,-1-4-73,0-2 0,-6-1 2,0 1 0,1 0-74,5 0 0,-2-7 77,-4 1 1,2-2-71,-8 1 0,7 5 63,-7-4 1,6-3-18,-6 3 0,0-7-8,-6 7 1,0 0 112,0 6 1,0-7-109,0 1 1,0-2 6,0 1 1,-6 5-73,0-4 1,-6-3 79,6 3 1,-9 0-105,3 5 1,2-5 95,-2 0-1,2-7-152,-2 7 1,-5-2 61,5 1 1,-4 5-13,-2-4 0,0-3 60,-1 3 1,1 0-1,0 5 1,0 1 27,-1 0 1,1 2-37,0 4 1,0-3 24,-1 9 0,-1 0-12,-4 6 1,3 0-80,-3 0 1,2 0 74,-3 0 0,5 2-219,-4 4 0,2-2 40,-3 9 1,5-1 41,-4 6 0,3 0-136,3 0 0,0 1 112,0-1 1,-1-6-156,1 0 1,6 0-124,0 7-860,0-1 817,-7 0 0,7 0-459,0 1 0,8-7-561,-2 0 1508,-4 0 0,0 6 0,-9 1 0</inkml:trace>
  <inkml:trace contextRef="#ctx0" brushRef="#br1">12682 7755 8309,'-18'-12'-312,"-1"0"1,7 8 305,0-2 1,2 2-59,-2-3 0,-5 5 90,5-4 1,2 4 358,-2 2-21,0 0-49,-6 0-90,-1 0 1,7 0 139,0 0-92,8 0 0,-4 2 74,8 4 98,0 5 1,6 7-171,0 0 1,14 2-67,-2 5 0,13-3-196,-1 8 0,13 1 64,6 5 1,5-5-17,7-1 0,10-2-147,8 3 1,18-5 187,-45-16 1,0-2-1,2-2 1,1-1-240,6-1 1,0-2 0,-1-4 0,0-2 273,0-1 0,1-3 0,1-2 0,-2-4-36,-5 0 1,-1-2 0,-1-2 0,-2-1 25,34-23 0,-4 1 46,-8-8 0,-10 1 30,-8-7 0,-11 0-160,-13 1 1,-5-1 110,-8 0 0,-8 0-164,-4 1 0,-4-7 83,-2 0 0,0-10-163,0-2 1,-8-2 48,-4-10 1,-6 6-131,-6-6 1,-5-3 4,12 40 1,-2-1-1,-20-36 78,-3 0 1,-1 14-46,-12 4 0,3 6-151,-15-6 0,0 23-146,-6 1 1,-2 25 101,-4 6 0,-6 24 96,-13 12 0,48-1 0,-1 5 100,-4 4 0,0 3 0,0 4 0,1 3 73,-1 5 0,0 3 0,-3 1 0,-1 1 97,-3 6 0,2 0 1,5-2-1,1 0-84,1 1 0,2 1 0,4-2 0,1 0-34,2-2 1,3 1 0,3 0 0,3 2 28,3 0 0,3 1 1,5-6-1,1 0 382,4 0 1,2-1 0,-11 38 24,9-4 1,9-8-375,4 2 1,4-12-54,2-6 1,14-4-226,5-2 1,13-1-51,4 1 1,9-2 120,10-4 1,10-5-922,8-7 1,10-1 49,-35-17 1,1-1 1095,44 18 0,-40-19 0,0-1 0,-1-2 0,1 0 0,5-1 0,0-2 0,2 1 0,-1 1 0</inkml:trace>
  <inkml:trace contextRef="#ctx0" brushRef="#br0">3423 16421 20333,'1'1'2,"40"30"45,-11-1 0,-9-9-375,-9-3 1,-6-2-123,6-10-3241,-8 8 2541,4-12 1150,-16-2 0,-2-10 0,-8-8 0</inkml:trace>
  <inkml:trace contextRef="#ctx0" brushRef="#br1">2390 15857 8163,'-6'-12'0,"0"-1"0,-2 1-58,2-6 1,2 6 200,-8 0 0,6 0 1,-4-7-1,1 1 296,5 0 1,-6-2-48,-2-5 1,4 5-18,2-4 0,-2 3 153,2 3 0,-6 0 0,5 0 784,3-1-643,2 1 0,2 12-109,0 12 0,2 8-251,5 23 1,1 3-172,4 15 0,4 2 64,-4 4 1,2 4-423,-1 7 1,3-3 61,-4 4 1,-4-6-307,-2 6 0,-4 0-149,-2-6 1,0-4 0,0-4 0,-2-8-228,-4-9 0,-6-5 578,-12-7 0,3-4 0,-3-9 0,2-5 323,-3-6 1,5-6 102,-4-6 0,1 0-119,-1-13 1,4 5 67,-5-10 1,5-4 207,2-3 1,2-3 13,4-3 1,1-5 150,5-1 0,4-6-179,-4 7 0,10-3 210,2 3 1,9 5-165,-3 1 1,12 1 56,6 11 1,5 6 23,1 5 0,3 9 20,4-2 0,1 4 5,5 2 1,6 10-149,-1 9 0,1 1-376,6 10 1,-4 1 137,-3 5 1,1 1 184,0-1 0,-2-5-15,-5-1 0,-3-2 15,-9 3 0,1-3-1181,-1-3 0,-9-5 146,-9 4 1,-2-10-2024,-10-2 1272,0 1-831,-6-3 1023,0-2 100,0-8 1,0-8 1235,0-4 0,0-5 0,0-1 0</inkml:trace>
  <inkml:trace contextRef="#ctx0" brushRef="#br1">3284 16057 8163,'-18'0'445,"0"0"935,0 0 1337,8 0-1423,-7 0 0,17-2-647,0-4 0,11-4 68,13-8 1,4-8-229,9-5 1,1-3-89,5-3 1,3 1-224,9-1 1,0 1 29,0-1 1,-3-3-224,-3 3 0,-4-1-325,-9 13 0,1 1-1833,-1 6 1115,1 8-579,-9 2 1,-10 10 707,-12 4 1,-4 4 76,-2 8 0,-8 6 100,-4 1 1,-6 5-190,-6-6 1,-5 9 942,-7-3 0,5 3 0,1-3 0,1 3 0,-1-9 0,-2 8 0,7-1 0,1-5-167,6-2 1,6-3 80,-1-3 0,3 0 3153,-2 0-1564,4-7 1,10-3 307,4-8 0,4 0-773,8 0 1,3-8 232,3-5 0,-2-3-639,9-2 0,-9 0-19,2-1 1,3 1-508,-3 0 1,6-2 76,-5-5 0,5 5-1145,-5-4 1,1-3 677,-2 3 0,-3 0-2859,3 6 1,-4-1 3142,-2 1 0,9-8 0,1-3 0</inkml:trace>
  <inkml:trace contextRef="#ctx0" brushRef="#br1">24323 16495 8163,'0'-12'-44,"0"0"0,-2-2 0,-2-2 0,-4-1 0,0 3 1086,0 2 0,-6 0 0,2-6-94,-5-1 1,1 7-296,4 0 0,-2 6 0,6-4 50,-2 2 1,4-4-105,-7 6-461,9-1 0,-4 9-36,8 5 1,0 5-99,0 12 1,8 6 80,4 13 1,-1 4-189,1 7 1,-8 3-512,2 4 1,-2 4 343,2 8 0,-4 0-171,4 0 0,-12-2 160,-6-4 0,-4-6-112,-3-13 0,-5 1 196,0-13 0,-1-5 309,7-19 0,-2-4-25,-4-8 1,3-8 305,-3-4 0,4-11 107,1-1 1,1-6-234,0 5 0,0-7-3,-1 2 1,7-5 33,0-1 1,8 1-104,-2 5 1,4-9 102,2 9 0,2-7 176,4 13 0,6 0 4,13 5 1,3 1-188,8 0 1,3 8-69,4 4 1,3 4 49,9 2 0,0 2-205,-1 4 1,3 4 115,4 8 1,-4 6-455,4 1 1,-5-1 196,-1-6 1,-8 7-325,-5-1 1,-3 0 92,-3-5 1,-7-1-446,-5 0 148,-12 0-78,-4 1-1507,-8-1 912,0-8-2251,0-2 3525,0-8 0,-8 8 0,-2 2 0</inkml:trace>
  <inkml:trace contextRef="#ctx0" brushRef="#br1">2007 4471 8019,'-73'-9'389,"10"-7"-260,9-8-502,15-9 1,23 11 372,16-8 0,24 7 0,15-3 0</inkml:trace>
  <inkml:trace contextRef="#ctx0" brushRef="#br1">566 5109 8079,'-37'0'29,"1"0"1,-1 0 0,1 0-1,1 0 164,5 0 1,3 0-290,9 0 1,0-2-54,0-4 1,8-4 145,3-8 1,5 6-30,2-1 100,0 1 1,9-4-1,3 2 1,6 4-1,6 0 356,7-1 0,3 7-313,3-2 0,1-2-6,5 2 0,12 0 45,11 6 0,7 0-208,6 0 1,13 0-201,11 0 0,-42 0 0,2 0 196,3 0 1,2 0 0,4 0 0,2 0-240,4 0 0,2 0 1,2 0-1,2 0 381,7 0 0,0 0 0,4 0 1,-1 0 55,0 0 0,1 0 1,-1 0-1,0 0-37,-2 0 1,-1 0-1,-4-1 1,0 0-44,-2-2 0,0 0 0,1 1 0,-1 0 8,-3-4 0,0 0 0,-2 3 0,-2 2-286,-7-2 0,-2 0 0,-1-2 0,0 1 223,-4 2 0,-1-2 0,0-2 0,-2 0-87,-3 3 0,0 0 1,-5-1-1,-1 0 213,33-2 0,-6 4 277,-12-4 1,-12 4-255,-12 2 0,-13 0 567,-6 0 1,-3 0-749,-3 0 0,0-6 590,0 0 0,1-1-1149,-1 7 0,6-8 648,0-4-58,17-4 0,-11-10 0,15-3 0</inkml:trace>
  <inkml:trace contextRef="#ctx0" brushRef="#br1">4270 3084 7883,'28'-21'-8,"-3"-1"1,-5-4 0,-2-1-1,0 1 136,1 4 0,5-5 0,0 3 0,-1 2 329,-3 2 0,-4 1-192,-4 1 1,2 0-1,-6 2 435,3 3-77,-7-3-408,4 14 0,-8-8 61,0 4 207,0 4-387,0-6 96,-8 8-128,-2 0 1,-9 0-82,1 0 0,0 2-36,0 4 0,-3 4-65,-3 8 1,4 1 53,-5-1 0,-1 0-12,2 0 1,-7 1 50,7-1 0,-7 6 16,7 0 1,-6 9 5,5-3 1,-5-1 1,6 1 0,-9 1-82,3 5 0,-5 1 84,-1-1 1,5 3-112,1 3 1,0-1 96,-7 7 1,-1-7 8,-5 1 0,5-1-21,-5 2 0,2-5 29,-1 5 1,1 1-9,-7-1 0,5 1 15,-6-1 0,3-2 2,-3 7 1,-4-5-15,5 5 1,1-5-125,-2 6 1,9-9 114,-3 3 0,5-5-27,1-1 0,3-1 10,3 1 0,5-9 21,8-3 1,0-5-32,-1-2 1,1 0 74,0 1 0,0-1-36,-1 0 0,3 6-18,4 1 1,-4-1-106,4-6 0,-5 7 71,-1-1 0,6 0-88,0-5 0,0 1 53,-7 4 0,1-4 0,0 5 1,0-5 42,-1-2 1,1 7-6,0-1 0,2 0 267,3-6-215,-3 1 0,8-1 143,-4 0 0,-2-6 69,8 1 125,0-9-154,6 12 140,0-14-145,0 6 64,0-8-324,-8 0 116,5 0 0,-5 2-387,8 4 137,-8-4 39,6 6 0,-6-6-117,8 4-1203,0-4 698,0 6 1,8-8 793,4 0 0,13-8 0,3-2 0</inkml:trace>
  <inkml:trace contextRef="#ctx0" brushRef="#br1">2591 5073 6741,'-10'-19'-291,"-6"9"1,14 0 501,-4 4 48,4 4 0,2-8 120,0 4-144,0 4 0,-2-6-144,-5 8 0,5-2-6,-4-4-51,4 4 214,2-7-421,-8 9 167,6 0 0,-8 0 75,4 0-15,4-8 245,-6 6-219,8-6 0,0 6 405,0-4-211,0 4 0,0-8 77,0 4-408,0 4 239,0-6-283,0 8 0,-2 8 59,-4 4 0,4-2-219,-4 2 0,-5 0 86,-1 7 0,2-3 8,-2-4 365,8 4-235,-12-14 262,14 6 0,-6-10-72,8-4 0,0-4 135,0-8 1,2-2-71,4-5 1,-2 3 53,8-8 0,0 7-123,6-1 1,1 4-57,-1 1 1,-6 9-269,0 4 152,-8 4 0,4 10-238,-8 5 1,-2 11 123,-4 6 0,-10 5-248,-8 1 0,-3-5 142,3-1 1,4-6 158,-5 7 1,5-15-60,2 2 84,0-4 1,5-5 240,1-9 1,8-9-82,-2-9 0,4-2 192,2-4 0,8-5-97,4-7 1,5-1 110,1 1 0,6 1-59,1 5 0,1-1-128,-2 13 1,-4-2-21,5 14 0,-5 0-110,-2 6 0,-1 10-176,-5 8 0,-4 2 74,-8 11 0,-2 3-126,-4 3 1,-4 3 78,-9-9 1,1 1 3,0-1 0,0-5 70,-1-8 0,1-8 149,0-4 1,0-4 48,-1-2 0,1 0 176,0 0 1,0-14 81,-1-4 1,7-12-135,0-1 1,8-3 33,-2-3 0,4 3-55,2 3 1,2-1-346,4 8 0,4-1 106,8 7 1,3 8-309,3 4 0,-4 4-354,5 2 0,1 10-638,-2 8 0,7 2 1323,-7 11 0,8-1 0,-3 7 0</inkml:trace>
  <inkml:trace contextRef="#ctx0" brushRef="#br1">2445 5000 7883,'-8'10'0,"6"0"-968,-4-4 1179,-4-4-36,8 6 0,-8-6 229,4 4-9,3-4-31,-5 6-96,8-8 769,0 0-820,0-8-127,0 6-102,0-6 130,0 8 0,0-2-328,0-4 74,0 4 5,0-6 0,6 6-69,1-4 265,-1 4 179,-6-6-197,0 8 1,0-2 146,0-4-144,0 4 266,0-7-220,0 9 0,2 0 150,4 0-53,-4-8-256,6 6-3,-8-6 188,0 8-56,8 0 18,-6 0 111,6-8-124,-8 6 178,0-6-140,0 8 1712,0 0-1671,-8 0 9,6 0 143,-14 0-155,14 0 41,-14 0 1,11-6-97,-7 0 1,6-2 54,-6 2-32,8 4 0,-12-13-111,4 9 1,1-8 32,-1 2 1,0 2 48,-6-2 0,0-1-131,-1-5 1,1 6 62,0 0 1,-6 0-20,-1-6 1,1 1 34,6 5 1,-7-4 97,1 4 1,0-2-88,5 1 0,7-3 72,0 4 1,2-4-53,-2-2 1,-2-1 1,8 1 0,-9 0-57,3 0 0,2-7 62,-2 1 0,0-7-42,-7 7 1,1-6 24,0 5 1,0-7-91,-1 2 1,-1 1 75,-4-1 1,4 1-63,-5-1 1,-1-2-81,2 7 0,-9-7 73,3 1 1,-5-3-148,-1-3 1,-1-1 43,1-5 1,-9 3 80,-3-9 0,1 2-30,-2-1 1,-6 3-105,-5 9 0,-9-1 105,2 1 0,-4 1-48,-2 5 1,8-3 113,4 9 1,4-6 24,3 5 0,15 1 138,9 6 0,1 1-71,5 5 295,0-4-283,5 6 1,9-2-82,4 0 284,4 8-245,2-5-155,0 1 142,0 6 0,0-8-252,0 4 114,0 4-525,0-6 171,0 8 359,0 0-104,0 8 216,0 2-61,0 8-130,0 1-312,8-1 354,-6 0 0,6-6-1213,-8 1 570,0-9-640,0 12 234,9-14 1183,1 6 0,8-8 0,0 0 0</inkml:trace>
  <inkml:trace contextRef="#ctx0" brushRef="#br1">9872 1095 7883,'0'-18'-57,"0"-1"0,0 1 0,0 0 1,0 0 914,0-1 0,6-5-308,0 0 1,2 1 0,-4 9 595,2 2-622,0 0-401,-6 2 0,-2 12 119,-4 16 0,-6 10-219,-12 15 1,3 4 70,-3 7 1,4 3-24,1 4 1,7 10-433,0 8 1,8 0 74,-2-6 0,4-6 11,2 0 1,10-10 120,8-3 1,9-15 95,9-15 1,9-6-40,3-5 1,5-7 219,2-12-66,0-13 0,-7-5 0,-1-10-34,-2-5 0,-5-2 138,-9 5 1,-5-7 25,-8 1 0,-8-1-95,-4 7 0,-4-7-48,-2 1 1,-8-1-66,-4 7 1,-10 1 70,-3 5 0,-7-9-119,2 9 1,-5-3 42,-1 9 0,5 8 45,1-9 1,1 15-362,-1-8 274,4 12 1,9-4-846,5 4 346,4 4-489,8-6 0,2 8 448,4 0 1,11 0 607,7 0 0,8 8 0,-3 2 0</inkml:trace>
  <inkml:trace contextRef="#ctx0" brushRef="#br1">10018 949 7883,'18'-18'4,"-2"-1"0,-2 3 0,-2 2 683,3 2-365,1 8 0,-6 0 71,-4 16-215,-4 8 1,-4 25 0,-4 1 407,-6 1-425,-4 14 1,-9-13-141,1 13 0,-2-4-231,1-2 0,5-2 206,-4-5 1,3-9 21,3-9 0,6-10 102,0-1-92,8-9 0,6-20-44,16-9 0,8-7-149,11-10 1,-1-7 15,1 0 1,-1 1 137,1 5 1,-7 1 91,1-1 0,-3 9-57,3 4 86,-5 11 0,-10 13-103,-4 13 0,-6 19 352,-12 11 0,-12 7 1,-12 7 191,-5 4 0,-3-4-203,-5 3 1,7-11-368,-1-6 1,7-7 285,5-5-125,13-13-65,-4-10 1,30-22-185,4-4 1,7-13-491,-1 1 1,2-11 314,5-1 0,-5 5-829,-8 7 0,1 1 95,-1-1 435,0 4 0,0 7 581,1 1 0,-1 0 0,0 0 0</inkml:trace>
  <inkml:trace contextRef="#ctx0" brushRef="#br1">10748 2153 7636,'-19'0'16,"1"0"1,6 6 1438,0 0-1046,0 0 1,1-4 920,5 5-491,4-5-391,2 6 1,2-8-1,4 0 0,5 0 36,7 0 0,0 0-83,0 0 0,9-2-128,3-4 1,5 4-80,1-5 0,1-1 1,-1 0 28,1-2 0,-1 0-118,1-2 1,-1-2-61,1 8 0,-3-7 113,-4 7 0,-3-6-583,-9 6 0,0 0 53,0 6-2704,-7 0 442,5 0 173,-14 0 1470,6 0 991,-8 0 0,8 8 0,2 2 0</inkml:trace>
  <inkml:trace contextRef="#ctx0" brushRef="#br1">11660 1515 7883,'0'-19'578,"0"1"-189,0 0-282,0 8 2943,0-7-2217,0 15 1,0 2-102,0 13 0,0 5-299,0 6 0,0 5 252,0 7-485,0 1 0,8 7-157,4 5 1,-2 3 171,2 3 0,1 0-273,5 0 1,-6 6 0,0-1 232,2-1-622,3-10 0,1 1-463,0-7 0,0-2 466,1-11 1,-3-4-458,-4-7 1,4-9 465,-4-4 1,5 2 0,1-2-644,0-2 1,6-8 354,1-2 0,7-8 723,-1 2 0,3-13 0,3-3 0</inkml:trace>
  <inkml:trace contextRef="#ctx0" brushRef="#br1">12116 1770 8512,'-10'-18'1604,"2"6"-211,8-1-552,0 9 1,2-10-125,4 8 0,6 2-272,12 10 1,-1 4 204,7 8 0,1 1-246,5-1 0,1 6-527,-1 1 0,7 7-926,-1-2 0,1-1 724,-7 1 1,-1-1-736,-5 1 0,5 3 0,-7-9 355,0-2 1,-1-8-979,-9-1 1025,0-9 0,-2 2 658,-3-12 0,-5-13 0,-8-9 0</inkml:trace>
  <inkml:trace contextRef="#ctx0" brushRef="#br1">12518 1569 7960,'-2'-16'231,"-5"4"2333,5 4-1837,-6 8 0,2 14 528,0 4 1,0 13-468,6-1 1,0 7-187,0 5 0,0 3-531,0 3 0,-2 5 95,-4-4 1,2 3-974,-8 3 0,6-2-60,-7-4 1,9 1-545,-2-7 1,4-1-331,2-5 0,0-9 23,0-3 1718,0-5 0,8-2 0,3 0 0</inkml:trace>
  <inkml:trace contextRef="#ctx0" brushRef="#br1">13156 1733 6536,'0'-18'0</inkml:trace>
  <inkml:trace contextRef="#ctx0" brushRef="#br1">13120 1879 7105,'8'11'1733,"-4"-3"-766,8-8 0,-6 0-403,6 0 0,-6 0 114,7 0 0,1 0-483,10 0 1,-4-8 10,5-5 1,3-1-838,2 2 1,5-6 464,1 0 1,1-1 287,-1-5-757,1 4 1,-1-5-285,1 1 1,-1 0 918,1 5 0,-1-7 0,1-2 0</inkml:trace>
  <inkml:trace contextRef="#ctx0" brushRef="#br1">13558 1296 7883,'0'-19'234,"0"1"1,6 6 0,2 0 8,2-2 826,2 5 0,12-5-580,1 8 0,7-2 1,-3 4-20,-1-2 0,6 0-429,-3 6 1,-5 2 106,-1 4 0,-7-2-440,-6 8 0,2 0 273,-8 7 1,0 5-309,-6 0 1,0 7 142,0-7 0,-6 6 28,0-5 200,0-1 0,6-6 58,0 1 1,10-1-42,8 0 0,3-2 190,9-4 0,7 5-83,5-5 1,-1 4 213,-11 2 0,3 1-47,-9-1 1,-2 8-166,-10 5 0,-6 3-217,-12 2 0,-6 1 65,-12-1 1,-4 1-46,-9-1 1,1-7 0,-1-5-371,1-4 0,1-3 187,5-5 0,-3-4-750,9-8 0,6 0 416,5 0 1,9-8-666,-2-4 0,4-7-384,2-5 1593,0 4 0,8-15 0,3 7 0</inkml:trace>
  <inkml:trace contextRef="#ctx0" brushRef="#br1">14488 1551 7883,'18'-16'1079,"1"4"0,-1-3-649,0 9 1,0-6-1,3 4 138,3-2 0,2 4 0,7-4 101,-3 2 1,7-7-296,5 3 0,-1 2-354,-11-2 0,3 2 1,-9-4-755,-2 1 0,-1 9 320,-3-2-2498,-8 4 2045,-2 2 0,-16 8-159,-4 5 0,-10 3 664,-3 2 1,-7 2 361,1 5 0,-3 3 0,-3 9 0</inkml:trace>
  <inkml:trace contextRef="#ctx0" brushRef="#br1">14689 1697 7883,'0'18'2427,"8"0"-1764,-6 1 0,14-9-74,-4-4 0,5-4 0,1-2 1,2 0-255,5 0 0,-3-2-196,8-4 1,1-2-88,5-4 1,-5-5 0,-3 5-1045,-2-4 357,-1-2 1,-5-1-766,4 1 1,-10 0-774,5 0 2173,-13 0 0,10-1 0,-6 1 0</inkml:trace>
  <inkml:trace contextRef="#ctx0" brushRef="#br1">15674 985 7883,'-18'-16'14,"0"2"0,0 4 1,-3 2-1,-1 4 2909,-2 2-1953,-1 2 1,17 2-741,8 4 1,10-4-1,13 6-58,1 0 0,8-4 1,-1 8-362,3 2 1,3-3 0,-3 3-206,-3 6 376,3-2 1,-8 15-444,5-9 0,-5 8 253,-8-1 0,-1 11-85,-5 7 1,-4 2 264,-8-3 1,-2 5-55,-4-4 0,-4-7 1,-9-3 221,1-7 1,8-9 91,4 1-7,4-4 1,10-10 49,4-4-249,4-4 1,11-4 38,3-4 1,-3 4-226,-3-4 1,-4 4 28,-2 2 1,-7 2 30,-5 4 1,-20 4 54,-11 9 1,-11 7 1,-13 5 1,-2-3-149,-16 2 1,3-1 76,-3 1 0,0-4 1,12-9-342,8-5 1,15-4-182,8-8 1,11-2 246,7-4 1,8-4-236,11-9 1,-1-1 623,12-4 0,4 4 0,1-7 0</inkml:trace>
  <inkml:trace contextRef="#ctx0" brushRef="#br1">15638 1223 7883,'-8'-19'-614,"6"1"660,-6 0 0,1 0 1181,1-1 1,0 1-559,6 0 1,0 0-172,0-1 0,0 7 0,2 0 290,4-2-434,-4-2 1,17 3 119,-1 1 0,0 0-189,7-6 0,3 6 0,2 2-55,5 1 1,1 3 91,1 6-243,-1 0 1,7 0 0,-3 4 91,-5 9-140,1 7 1,-15 12 208,3 5 0,-6-3-399,-6 15 0,-4 0-61,-8 5 1,-10-5-175,-8 0 1,-2 3-62,-11 3 0,-7 4 211,-11-10 1,-4-5 3,-1-1 1,1-5 0,2-3-26,3-5 1,7-4-51,-1-7 1,9-9 306,3-4 0,13-4-49,-1-2 1,12-2 370,0-4-248,4-4 1,4-2 50,4-1 0,6 3 63,13-2 1,-3-4 24,8 4 1,7-2-44,5 1 0,3-1 153,-2 8 1,-3-6-1,9 6 0,-1 0 54,7 6 0,-6 0-263,0 0 0,-9 2 48,3 4 0,-7 6 0,-5 10-197,-7 3 0,-10 1 49,-2-2 1,-8-1-48,2 7 0,-4-2-69,-2 3 0,-8-3 104,-4-3 0,-12-3-56,-7 8 0,-3-1 62,-3 1 0,-5 5-186,-1-5 179,-7-4-52,3 9 1,-6-9 0,3 5 13,1-7 1,8 0-171,-1-6 0,-1 5 116,7-11 1,-3-4-224,15-2 0,0-4-556,5-2 330,1 0-1020,8-8 790,2-2-195,8 0-362,0 2-457,0 0 1792,0 6 0,0-7 0,0 9 0</inkml:trace>
  <inkml:trace contextRef="#ctx0" brushRef="#br1">2427 5711 7883,'0'-10'-973,"0"2"1074,0 8 1,0-2 243,0-4-50,0 4 0,0-8 510,0 4 0,0 2-383,0-8 1,0 5 201,0-5 1,-6 6-223,0-6 0,-2 6-59,2-6 1,1 8-130,-7-2 1,6-2-131,-6 1 0,0 1 46,-6 6 1,5 2-194,1 4 0,2 7 8,-2 11 1,2 4 94,4 9 1,4 1-334,-4 5 1,6-5 167,6 5 1,10 2-118,8-3 1,9-1 69,-3-11 0,11-3 172,1-9 0,9-8-64,-2-4 1,-3-4 242,3-2 1,-11-10 196,-1-8 1,-3-3-186,-9-9 0,-1 0 102,-6-7 0,-8-1-59,-3-5 0,-5 4 44,-2-3 1,-2-1-118,-5 7 1,-5-5-71,-12 11 0,2 3 23,-9 3 0,7 0-176,-7 6 0,9-3-346,-2 15 0,-2 0 216,1 6 0,1 0-704,6 0 1,-1 6 432,1 0 0,0 8-317,0-1 0,7 3 281,5 2 1,-2 0-547,2 1 1,2-7 1044,10 0 0,4 0 0,9 6 0</inkml:trace>
  <inkml:trace contextRef="#ctx0" brushRef="#br1">3558 5474 7883,'-18'-8'-215,"8"6"1,-4-8 550,8 4-160,-1 4 0,7-8 125,0 4 142,0 4 1,0-15 247,0 5 215,0 4-165,0-8 82,0 14-146,0-14-339,0 14 118,0-7-247,0 9-31,0 9 0,7 1-61,-1 8 1,2 6-100,-2 1 1,-4 5 10,4-6 1,-4 9-79,-2-3 1,0 5 22,0 1 1,0-5-118,0-1 1,0-2 48,0 3 0,0 1-257,0-7 1,0 5-229,0-6 213,0 1 0,6-7-1564,0 0 1365,8-8 0,-2-2-598,13-8 0,-3 0 1163,9 0 0,-1-16 0,6-4 0</inkml:trace>
  <inkml:trace contextRef="#ctx0" brushRef="#br1">4215 5565 7883,'-12'-18'0,"2"0"8,2 0 0,0-1 232,1 1 1,5 6-1,-4 0 257,4-2 1,2-3 0,2 1 78,4 4 1,5-2-223,7 8 0,2 0 87,4 6 0,-3 0-127,3 0 1,-2 0-182,3 0 1,-5 0-291,4 0 1,-10 8 185,-1 4 1,-7 4-12,6 2 1,-8 3-4,2 3 0,-6 4-360,-6 9 1,-10-1 156,-9 1 0,-1-1-106,2 1 1,3-7 281,-3 1 1,4-3-61,2 2 1,5-3 540,1-9-314,8 0 1,4-1 187,12-5 0,13-4-85,5-8 0,7-2-3,5-4 0,3-2-30,3-5 0,5-3 183,-4 4 0,-5 2-425,-1-2 1,-7 6 150,-5-6-2121,-5 7 1082,-16-3-1211,-1 8 1136,-9 8 980,0-6 0,-9 15 0,-1-7 0</inkml:trace>
  <inkml:trace contextRef="#ctx0" brushRef="#br1">912 5985 7883,'-18'6'510,"0"0"94,8 0-53,2-6-275,8 0 1,2 0 0,6 0 0,8 0 164,6 0 0,11-6-226,-3 0 0,5 0-91,1 6 1,1-6 90,-1 0 0,-6 0-353,1 6 1,-3 0 57,3 0 0,1 0-146,-8 0 0,1 0-578,-7 0 0,0 0-39,1 0-1012,-1 0 674,-8 8 1181,6-6 0,-14 6 0,6 0 0,-8 2 0</inkml:trace>
  <inkml:trace contextRef="#ctx0" brushRef="#br1">1569 5766 7883,'10'-18'0,"1"0"-78,-5-1 0,-2 1 108,8 0 0,-6 0 553,6-1 0,-8 7-161,2 0 1,-4 6 314,-2-6-239,8 8-152,-6-12-188,6 13 0,-8-3 57,0 12 0,0-1 75,0 7 1,0 0-63,0 6 1,0 0-124,0 1 1,0-1 74,0 0 0,0 6-171,0 1 0,0 5 108,0-5 0,0 5-105,0-6 1,0 9-268,0-3 1,0-4 145,0-1 0,0 1-226,0-2 0,0 1 133,0-7 1,0 0-1160,0 1 978,0-1 0,7-6-243,-1 0 353,0-8 0,-6 6 273,0-4 0,0-4 0,0 7 0</inkml:trace>
  <inkml:trace contextRef="#ctx0" brushRef="#br1">36 6259 7883,'-18'-8'-531,"2"4"519,14 2-2</inkml:trace>
  <inkml:trace contextRef="#ctx0" brushRef="#br1">0 6204 13030,'8'0'77,"12"0"-173,5 0 0,1-2 166,-2-4 1,7 4-177,-7-4 1,0-2 84,-5 2 1,-1 0-920,0 6 0,0 0-45,1 0-289,-1 0 1,-2 2 1273,-4 4 0,5 4 0,-7 8 0</inkml:trace>
  <inkml:trace contextRef="#ctx0" brushRef="#br1">511 6459 7883,'-10'-18'10,"2"0"1,2 0 159,0-1 0,-3 3 54,3 4 0,4-4 0,-2 4 445,8-4 0,0 5-204,9 5 0,-1 4-173,6 2 0,0 0-134,0 0 0,1 2 57,-1 4 0,-2 5-209,-4 7 1,5 2 66,-5 4 1,-2-1-239,2 7 0,-8-6 132,2 7 1,-2-1-167,2 7 1,-4-7-121,4 1 1,-4-9 128,-2 2 0,0 3 202,0-3 1,0 0-76,0-6 0,0-5 431,0-1-255,9-8 0,-5 4 162,8-8 1,-6 0 12,6 0 0,-6-2 37,6-4-354,0 4 0,7-12 118,-1 8 0,-6-1-924,0 7 629,-8 0 0,4 2-1261,-8 5 1064,0 3 1,0 8-387,0 0 1,-6-6 228,0 1 1,-2-3-109,2 2 668,4-4 0,-6-8 0,8 0 0</inkml:trace>
  <inkml:trace contextRef="#ctx0" brushRef="#br1">2463 2482 7883,'0'-19'-89,"0"1"1,0 0 187,0 0 1,0 5 0,-2 3 0,-2 0 203,-2 0 1,0 4-185,6-6 19,0 8 1,0-12-66,0 3-115,0 5 22,0 0 176,0 8-359,0 0 162,0 8 0,0-4 66,0 8 0,0-5-64,0 5 0,0-6 24,0 6 23,0 0 0,0 6 18,0 1 1,0-1-15,0 0 0,0 0 72,0 1 0,0-1-63,0 0 0,0 0 51,0 1 0,2-1-45,4 0 0,-4 6-9,4 1 1,-4 5-52,-2-6 0,0 3 62,0-3 0,0-2-28,0 9 0,0-7 19,0 7 0,-6-7-40,0 6 1,0-5 26,6 5 0,0-1 5,0 1 0,0-2-8,0-3 0,0-3 54,0 8 0,0-1-69,0 1 1,0-1 25,0-5 0,0-2-20,0 9 1,6-9 19,0 2 0,2 3-35,-2-3 0,-4 2 27,5-1 1,-5-3 96,-2 8 1,2-7-95,4 1 0,-4 2 32,4-1 0,-4 5-30,-2-6 1,6 1 3,0-7 1,0 6 25,-6 1 1,6 1-14,0-2 0,6-1-16,-5 7 1,-1-6 12,-6 7 0,6-3-87,0 3 1,0 3 72,-6-4 0,0-1-99,0 1 1,6-1 82,0 1 1,0 2-8,-6-7 1,0 7-84,0-1 1,0-3 72,0 2 0,0-5-88,0 5 1,-2-6 75,-4 7 0,4-7 21,-4 7 1,4-9-25,2 2 0,0 3 87,0-3 1,0 0-18,0-5 0,0 1-58,0 4 1,0-4 75,0 5 1,0-3-53,0 2 1,-6-3 16,0 3 1,0 4-7,6 3 0,-6-3-16,-1 3 1,-1-3 11,2 2 1,4 5-12,-4-5 1,2 11-27,-2 1 1,4 1-4,-4-7 1,2 9-48,-2 4 0,4 1 65,-4-1 1,4 4 61,2-5 1,0 1-65,0 6 0,0-11 189,0 11 1,-2-6-108,-5-1 0,5 5 82,-4-4 0,2 4-50,-2 1 1,4-5 115,-4 0 1,4-3-54,2 3 1,0 2-63,0-9 0,0 1-75,0-7 0,0-1 72,0-5 1,0 3-135,0-9 0,0 2 75,0-1 0,0-5-79,0 4 1,0-4-141,0-1 1,0-1-214,0 0 1,0 0-784,0 1 0,0-1 1179,0 0 0,0 0 0,0 1 0</inkml:trace>
  <inkml:trace contextRef="#ctx0" brushRef="#br2">2317 5346 7509,'-18'0'-1312,"8"-2"1372,4-4 0,4 2 1,0-6 310,-4 2-449,4-6 160,-6 4-108,8 0 1,-2 1 90,-4 9-275,4 0 210,-7 0-147,9 0 0,-6 2 107,0 5 16,0-5 1,6 8 138,0-4 0,0-2-151,0 8 153,0-8-116,0 12-139,0-6 0,0 3 138,0-1 0,0-8 0,0 4 0</inkml:trace>
  <inkml:trace contextRef="#ctx0" brushRef="#br2">2171 5766 7281,'-8'10'-104,"6"-2"-331,-6-8 138,8 0 197,0 0 0,0-8 0,0-2 0</inkml:trace>
  <inkml:trace contextRef="#ctx0" brushRef="#br2">2025 6332 8161,'-28'18'-1024,"-4"0"768,7 0 0,1-7 496,6-5-26,8 4-297,1-8 0,9-2 74,0-12 0,2 2-220,5-3 1,3 7 24,8-6 1,-6 8 203,0-2 0,0 4 0,7 2 0</inkml:trace>
  <inkml:trace contextRef="#ctx0" brushRef="#br2">1898 6715 8161,'0'10'-488,"-8"6"1,6-12 854,-5 9-697,5-9 146,-6 12-5,6-14 1,-8 6 65,4-8 0,4 2-62,-4 4 1,2-4 184,-2 4 0,4 4 0,-6 0 0</inkml:trace>
  <inkml:trace contextRef="#ctx0" brushRef="#br2">1733 7098 7274,'-10'0'-518,"0"-2"596,4-4-502,4 4 144,-6-6 197,8 8 0,-2 0 83,-4 0 0,4 0 0,-6 8 0,8 2 0</inkml:trace>
  <inkml:trace contextRef="#ctx0" brushRef="#br2">1606 7372 8161,'-10'2'0,"4"4"-866,-5-4 461,1 14 51,-8-6 354,0 9 0,0-1 0,-1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3165BB"/>
    </inkml:brush>
  </inkml:definitions>
  <inkml:trace contextRef="#ctx0" brushRef="#br0">26203 3266 8161,'0'-20'123,"0"-2"1,0-3-1,0 3 728,0 2 1,-2 4 581,-4 3-923,4 5 1,-6 16-406,8 5 0,0 13 6,0 10 1,0 3 0,0 12 0,0 3 35,0 5 1,0 2-240,0-6 0,0 6 90,0-1 1,-8 1-251,-5-6 0,-3-2 16,-2-5 0,0-9-119,-1-9 1,-1-10 260,-4-1 0,1-3 23,-7-10 0,8 0 232,-3-6 0,5-6-90,2 0 1,2-8 93,4 2 0,-3-5-16,9-1 0,-6-2-80,6-4 0,0 3-183,6-3 0,0-4 126,0-3 1,0 5-153,0 1 0,0 5 97,0 2 0,8 8 171,4 4 1,6-2-98,7 2 1,3 1 262,9 12 0,-1 5-82,1 12 0,5-4 566,1 5 1,-1 3-634,-5 2 1,-3-1 41,-3 1 0,3-1-857,-3 1 1,-3 2 414,2-7 0,-5 1-747,5-2 0,-5-9 461,5 3 1,-6-12-460,7 0 0,-9-4 1000,2-2 0,5 0 0,-1 0 0</inkml:trace>
  <inkml:trace contextRef="#ctx0" brushRef="#br0">26769 3850 11007,'18'-2'1813,"0"-4"1,8 2-1450,5-8 0,3 8-91,3-2 0,5-2-704,1 1 1,-1 1-217,-5 6 0,-7 0-571,1 0 1,-11 9-491,-2 3 0,-1 6 324,-11 6 1384,0-3 0,-23 13 0,-3-6 0</inkml:trace>
  <inkml:trace contextRef="#ctx0" brushRef="#br0">26969 4197 8161,'0'12'-143,"0"0"0,0-6 143,0 6 0,2-8 0,4 3 0,5-5 1756,7-2 1,2 0-806,4 0 0,5 0-404,7 0 1,3-2-164,3-5 0,-3-1-874,3-4 1,-3-2-416,-3 8 1,3-6-2257,4 6 3161,-5-9 0,7 5 0,-9-8 0</inkml:trace>
  <inkml:trace contextRef="#ctx0" brushRef="#br0">27790 3814 8161,'2'-19'2110,"4"1"-275,-3 0-699,5 8-500,-8 2 1,0 16-205,0 4 1,0 12-228,0 7 0,0-3 53,0 2 0,0-1-358,0 1 1,8 3-109,4-9 0,4 6 267,2-5 0,3-1-21,3-6 1,4-5-77,9-1 1,5-8 238,1 2 0,6-6-116,-7-6 1,1-4 131,-7-9 0,-7-1-118,-5-4 1,-6 1 190,-6-7 1,-3 2-257,-9-3 1,0-3 54,0 3 1,0 3-312,0-2 0,-7 7 154,1-1 1,-8 6-987,2 6 0,2 3 505,-2 9 0,0 0-1385,-7 0 0,-1 2 1934,-4 5 0,-13 3 0,-9 8 0</inkml:trace>
  <inkml:trace contextRef="#ctx0" brushRef="#br0">27206 6551 8161,'0'-21'31,"0"-3"0,0-4 1,0-3-1,0 1 167,0-3 1,0 1 0,0 0 0,0 3 58,0 3 0,0 2 61,0 5 0,7 1 0,-1 0 0,-2 0 1360,-2-1-791,-2 1-274,0 0-503,8 0 281,-6 7-419,6 11 0,-8 19 64,0 11 0,2 13 144,4 5 0,-4 17-75,4 14 1,-4 8-22,-2-33 0,0 2 0,0 4 0,0 2-348,0 6 1,0 3 0,0 14 0,0 3 317,1 8 1,-2 2 0,-1-27 0,-1 2 0,0 0-317,0 7 0,-1 2 0,-1 0 1,-1 2-1,0 0 0,0 1 320,-2 2 1,-1 1-1,1-1 1,2-2 0,-1-1-1,0 0-133,-1-2 0,0 0 0,0-3 1,-2 23-1,2-5-194,1-7 1,1-4 0,2-7 0,0-1 17,4-5 0,0 0 1,0 0-1,0 0-95,1 0 1,-2-1 0,-1-7 0,-2-2 142,1-4 0,0-2 0,0-2 0,0-1 213,3 44 1,0-7-249,0-6 1,0-10-265,0-2 1,0-8 0,0-10 1,8-9 675,4-3 1,-2-19-1123,3-6 947,-1-12 0,6-6 0,0-10 0</inkml:trace>
  <inkml:trace contextRef="#ctx0" brushRef="#br0">23356 9288 8222,'6'-12'559,"0"-1"1,3 7-228,-3-6 1,-2 8 0,8-2 0,2 4 206,2 2 0,5-6-323,3 0 0,6 0 0,13 4 0,8-2 169,7-2 1,7-7-213,8 7 1,16-8-366,9 2 0,-44 7 0,1 0 230,5-1 0,2 0 0,3 0 0,2 0-336,8-4 0,2 1 1,1 3-1,2 0 218,4 0 0,2 0 1,3 3-1,1 0 37,7-3 1,0 0 0,-3 1 0,1 0-473,5-1 0,1-1 0,-2 2 0,0 0 551,4 2 0,1 0 1,-35 2-1,1 0 0,0-1 64,5-1 1,0-2 0,0 1 0,-5 0 0,-1 0 0,1 0-246,2-2 0,2 0 1,-1 0-1,-2 0 1,0-1-1,0 1 249,-2 0 1,-1 1-1,1-2 1,2-1 0,0 0-1,0 0-135,-1 0 0,-1 0 0,-1-1 1,28-3-1,-1 0 114,-6 3 0,-2 0 0,-6 0 0,-2 2-24,-2 0 0,-2 1 1,-1-1-1,0 0 13,0 4 1,-2 0-1,-6-3 1,-2 0-265,-3 3 0,0 0 0,-5 0 1,-1 0 645,49 3 0,-11 2-1329,-8 4 0,-18 4-6,-6 8 0,-13 1 378,-11-1 1,-9 0-488,-3 0 0,-5-5 990,-2-1 0,-8 0 0,-2 6 0</inkml:trace>
  <inkml:trace contextRef="#ctx0" brushRef="#br0">27334 8832 6713,'-18'0'-178,"6"0"380,0 0 1,6 0 0,-7 0 179,-1 0 0,4 0-227,-2 0 1,8 2-1,-4 2 84,0 2 0,4 2 252,-9-2-345,9-4 0,-10 8 150,8-4 0,-2-4-4,2 4-154,4 4 1,-8-8-213,4 5 263,4 3-147,-15-8 1,13 12 87,-8-8 0,8 2 116,-2-2-78,4-4 207,-6 6-230,6-8 1,-6 2 360,8 4-51,0-4-130,0 7-45,0-9 0,8-6-101,4-1 0,4-7 70,2 2 0,9-4-64,3-2 0,5-3 115,1-3 1,3 2-91,3-9 1,-1-1-54,8-11 1,5-3 4,7-9 1,14-4-338,-2-8 1,-31 34-1,-1-1 261,-1-5 0,-1-1 1,5 2-1,-1-1 6,0 0 1,0-1 0,2 2-1,1-1-37,2-3 1,1-1 0,-2 3 0,-1 1 20,3-3 1,0-1 0,-2 0-1,-1 1-121,0-4 0,-1 0 0,2 1 0,0-1-31,1 1 0,1-1 1,-5 0-1,-1 1-50,3-1 1,-1 0 0,-4 4 0,-1-1-9,3 1 0,-1-1 0,-2 1 0,0-1 59,3-3 1,-1 1 0,-7 4 0,-1 1-3,33-33 1,-9 2-91,-3 10 0,0 2 164,0 10 1,-15 5-74,-3 7 1,-7 7 151,0-1 1,3 7-80,-9-6 0,3 7-23,-3-1 0,-2 2-7,9-3 0,-7 5 400,6-4 1,-5 4-457,5 1 1,-8 1 161,3 0 0,1 2-64,-2 3 0,-1 3-54,-11 4 1,4 4 186,-4-4 0,-4 2 78,-2-2-73,5 4-119,-9-6 29,6 8-252,-8 0-1124,0 0 1315,0 8-98,0-6 201,0 6-130,0 0 1,-2-6-129,-4 4 98,4-4 0,-7 0-77,9 4-125,-8-4 1,4 7-111,-8-9-256,8 8 352,-12-6 0,12 8-1429,-8-4 597,8-4-899,-13 14 2008,7-6 0,-8 9 0,0-1 0</inkml:trace>
  <inkml:trace contextRef="#ctx0" brushRef="#br0">27316 8886 8161,'10'0'-440,"-2"0"0,-8-2 946,0-4 180,0 4-183,0-6 0,-2 8-69,-4 0-132,4 0-299,-14 0 144,14 0 1,-8 0-52,4 0 56,4 0 75,-7 0 307,1 0-200,6 0 374,-14 0-416,6 0 1,-2 0 43,0 0 0,-1 0-81,-5 0 1,0 0-68,0 0 1,-3 0-46,-3 0 1,-6 0-135,-13 0 1,-1 6-121,-5 0 1,-4 2 77,4-2 1,-3-4-56,-3 5 1,2 1 42,5-2 1,-1 0 99,13-6 1,-5 0-40,11 0 1,1 0 145,-1 0 0,5 0-125,-5 0 1,6 0 21,-7 0 0,1 2-70,-7 4 0,1 2 73,-1 4 1,1 4-130,-1-3 0,1 3 112,-1 2 0,7 0-74,0 1 1,7-7 39,-1 0 1,4-6-37,1 6 0,7-8 168,0 2 276,8-4-53,-4-2-257,8 0 108,0 0 0,2-6-823,4 0-112,-4 0-58,6 6 293,-8 0 1,2 0-269,4 0-773,-4 0 479,6 0-390,-8 0 527,0 0 908,9 0 0,1 8 0,8 2 0</inkml:trace>
  <inkml:trace contextRef="#ctx0" brushRef="#br0">26696 4544 8161,'6'-19'37,"0"1"0,0 0 431,2 0 858,-6-1-336,6 9-932,-8 2 0,0 12 153,0 8 1,0 4-192,0 21 1,0-3 88,0 15 0,0 0-233,0 6 1,0 5 54,0 1 0,0 8-433,0-2 0,-2 0 80,-4 6 0,4-12 195,-4 6 0,-2-11-60,2-7 1,-9-2-121,3-5 471,-4-11 0,-2 1-154,0-20 0,5-4 393,1-8 1,0-8-159,-6-4 1,6-10 146,-1-3 0,3-7-39,-2 2 0,-2-5-88,8-1 0,0-1-209,6 1 0,0 1 158,0 5 1,8-3 166,4 9 1,10 6-117,3 6 1,7 6 266,-1-7 1,-3 9-126,2-2 0,-1 12-246,1 6 1,3 7-172,-9 5 1,-2-2-477,-10 9 1,3-9-355,-9 2 1,6-3 468,-6-3 1,2 0-1238,-2 0 1708,-4-7 0,22-3 0,-3-8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3165BB"/>
    </inkml:brush>
  </inkml:definitions>
  <inkml:trace contextRef="#ctx0" brushRef="#br0">8120 11185 7918,'-65'-40'5,"6"3"0,7 5 0,5 4 0,2 5 488,5 9 0,9 6-368,7 8 1,6 8-256,6 4 0,-5 21-27,5 9 0,2 11 124,-2 8 0,8 4 0,-2 8 0,4 0 70,2 0 0,10 0-128,8 0 1,19-4-47,17-9 1,5-7-26,14-16 1,-4-19 205,10-12 0,2-22 147,-2-21 0,-8-9 21,-10-15 1,-12 2 301,-7-8 1,-13 0-39,-11-6 1,-8 6-169,-10 0 1,-10 9 283,-8-3 1,-9 4-302,-9 2 1,-3 7-308,-3-1 0,11 10-279,1 3 0,8 8-574,3 9 0,9 1-1570,4 0 2439,12 0 0,4 7 0,9 3 0</inkml:trace>
  <inkml:trace contextRef="#ctx0" brushRef="#br0">7354 13047 8032,'-13'0'142,"3"2"1,2 4 513,4 6 0,2 20-699,2 11 0,8 10 0,4 10 0,5 8-14,1 6 0,6 0 265,0-10 1,9-5-115,-3-7 1,-1-16-273,1-9 1,-1-18 90,1-12 0,2-18 728,-7-19 0,-1-15 23,-6-15 0,-6-4 310,1-2 0,-9 6-468,2 0 0,-4 8-208,-2-2 0,-6 5-283,0 1 0,-7 2-286,7 5 0,0 3-1493,6 8 1,10 1 340,9-1 1423,7 1 0,11-1 0,-1 1 0</inkml:trace>
  <inkml:trace contextRef="#ctx0" brushRef="#br0">8978 13904 8602,'-21'0'0,"-1"2"569,-2 4 1,-1 7 569,7 11 0,8 12-511,4 13 0,4 12-335,2 6 0,0 4-296,0 2 1,2-16-298,4-9 1,4-9-649,8-9 0,15-12 527,3-12 1,13-8 119,0-10 1,3-10 100,3-21 1,0-3 442,0-9 0,-15 0 310,-3 1 0,-15-1 883,-4 0 1,-8-4-757,-10 4 0,-8-1-39,-4 13 0,-20 1-1286,-11 5 1,-8 5 446,-3 7 1,1 3-1570,4 16 0,1 0 241,11 6 1526,-4 0 0,21 8 0,-6 2 0</inkml:trace>
  <inkml:trace contextRef="#ctx0" brushRef="#br0">10784 12718 8361,'24'-61'0,"1"3"446,-3 5 0,4 8-533,-1 15 1,3 10 345,-10 7 1,-3 11-1,-15 2 568,0 11 1,-15 15-411,-3 10 1,-12 17-207,-1 14 0,-9 4 0,-3 2 0,3 0-372,1 0 1,9-6 115,-1 0 0,11-15-332,2 3 1,2-8 212,9-5 0,11-9-301,15-21 0,15-8 382,15-16 0,10-10 881,1-21 1,1-10-174,-6-7 0,-8-3 331,-5 2 1,-11-2-431,-7-4 0,-12 4-103,-6 8 1,-6 1-719,-6-1 0,-10 2 248,-8 5 0,-7 5-1275,7 13 0,-7 5-1550,7 13 2872,0-4 0,-3 6 0,-1-8 0</inkml:trace>
  <inkml:trace contextRef="#ctx0" brushRef="#br0">15474 12572 8032,'6'-18'1236,"0"0"672,-2 0 0,-4 7-1316,-6 5 1,-13 23 140,-11 13 0,-4 15-278,-3 15 0,-10 7-332,-7 12 0,-3 7-319,24-38 0,-1 1 0,1-2 0,-1-1 0,-1 3 0,-1-1 0,2-2 1,-1 0-300,1-4 1,1 1 0,-19 38-396,-3-8 0,14-16-1036,5-9 1,14-17-52,9-13 1630,9-8 1,4-26 346,12-8 0,5-17 0,1-8 0,-6-5 0,0-7 0,0-2 0,7-4 0,-1 2 0,0 4 0,0 0 0,1-11 0,-9 9 434,-4-10 1,2 12-151,-2 0 0,0 12 2314,-6 7-1833,0 11 1,2 13 431,4 12 0,0 12-525,13 6 0,-3 13-88,14 5 0,3 4-111,9 3 0,5 2 127,8 3 0,-7-3-1732,1 3 1,-9 3 745,3-3 0,-4 9-1773,-3-2 0,-8 3 130,-3 3 1888,-5-8 1,-10 14 0,-2-5-1</inkml:trace>
  <inkml:trace contextRef="#ctx0" brushRef="#br0">17590 12755 8032,'18'0'766,"1"0"194,-1 0 0,-8 2-462,-4 4 1,-4 4-66,-2 8 0,-16 11 322,-8 7 0,-17 11-254,-8 14 0,-13 12-358,26-32 1,-1 3 0,-3 4 0,-1 1 107,-5 3 1,0-1 0,1 2 0,-1 0-235,0-1 0,1-1 0,0 1 0,1 0-353,1-6 0,0-1 1,3-2-1,1-1-1219,-28 25 1,13-6 620,11-13 0,15-5-2478,10-13 2455,7-11 0,20-13 957,3-12 0,4-6 0,2-13 0,0-5 525,1-13 1,-1-3-526,0-9 0,0-2 0,1-4 0,-1-2 0,0-4 0,0 5 57,1 7 0,-1 2 433,0 5 1,0 5 987,1 13 0,-1 5-580,0 13 0,0 4-75,1 8 0,7 10-335,4 8 1,5 9 13,1 9 0,7 3-590,-1 3 0,-1-3-541,-11 3 0,5-3-1604,-5-3 0,-3-1 557,-3-5 1676,-4 5 0,-1-7 0,-1 9 0</inkml:trace>
  <inkml:trace contextRef="#ctx0" brushRef="#br0">14835 15054 8032,'10'-8'1047,"0"0"1508,-4-5-1014,-4 5-1092,15 8 0,-15 19-83,4 11 0,-14 15-122,-11 15 1,-7 5-550,-11 8 0,-5 6-542,-1 0 1,-14 7-178,3-7 1,-7 0-474,0-6 1,6-16 654,1-9 1,7-17 841,11-13 0,-1-8 0,1-10 0</inkml:trace>
  <inkml:trace contextRef="#ctx0" brushRef="#br0">14452 15328 8032,'36'18'0,"7"-6"1417,-1 0 0,11 0-613,2 7 0,8 1 926,10 4 0,-8 3-1389,-5 3 0,-17 2-1128,-7-7 1,-3-3-220,3-10 1,1 2 1005,-1-8 0,1-8 0,-1-8 0</inkml:trace>
  <inkml:trace contextRef="#ctx0" brushRef="#br0">16605 9616 7976,'10'-18'0,"-2"-2"-48,-8-5 0,0 5-46,0-4 0,0 4 0,0 1-108,0 1 0,0 0 128,0 0 0,0 5 654,0 1-416,0 8 0,-2-4-76,-4 8 0,2 0 182,-8 0 1,6 2 256,-6 4 0,5 4-244,-5 9 0,-2 5-46,-10 0 1,1 9-111,-7-3 1,6-2 35,-7 3 1,1 5-105,-7 7 0,1 8 0,-1-3 1,-1-1-133,-5 2 0,3 5 150,-9 7 1,0 10-409,-5 2 0,-3 0 308,-4 6 0,29-37 0,-1-1 56,-3 1 1,-1 1-1,-1 5 1,-1 2-68,-3 1 0,-1 1 0,4 2 0,-1 0-258,-5 0 1,-1 1 0,-1 0 0,-2 0 372,-2-1 0,-1 1 0,-1 1 0,-1 0-57,-1 2 0,0-1 0,1-4 0,1 0 0,1 2 0,0-1 0,2-5 1,1-1-40,3 1 0,1 0 0,-5-1 0,-2-1-75,-2 2 1,-1-1 0,3-1 0,0 0 56,-2 1 0,-1 1 1,-1-1-1,-2-1 37,-2 2 0,-1-1 0,-2 3 0,0 0-22,-1 4 1,0-1 0,1-2 0,-1-2-1,0-1 1,0-1 0,1-1-1,0-1 85,2 0 0,1-1 0,-1 2 1,2 0-22,1 1 0,0 1 0,2-2 0,-1-1-16,-4 3 1,0 0 0,3-2 0,1 1-9,-4 1 0,0-1 0,3 0 0,0 0 10,-3 3 1,1 1 0,6-4 0,0-1-36,-1 2 0,1 0 0,1-3 0,0 1 28,-1-2 0,-1 1 0,3 0 0,0 1-83,1 2 0,-1 0 1,3-3-1,1 1 39,-4 2 0,0-1 0,5-1 0,-1-1-23,0 0 1,-1 0 0,-1-1 0,0 1-117,2 0 1,-1-1 0,1-3 0,1-1 184,4-1 1,1-1 0,-2 2 0,0-1-21,5 0 1,-1 0 0,-3-1 0,-1 1-111,1-4 1,1 1 0,2-2 0,1 1 202,-34 30 0,0 3-67,6-8 1,-2 0-68,2-6 0,4 0 66,9-1 1,-1-5 55,0 0 1,0-3-87,1 3 0,-1 2-8,0-9 0,0 7 49,1-7 1,1 1 8,4-7 0,5-5 658,7-1 0,1-1-554,-1 1 1,7 5 268,-1-5 0,7-2-370,-6 3 1,7-9 244,-1 2 0,4 3-301,2-3 1,-1 0 40,1-5 0,6-7-16,0 0-39,0 0 0,-5 0-205,5 0 132,4-7-613,8 3 272,0-8-1491,0 0 1920,8 0 0,10-8 0,11-3 0</inkml:trace>
  <inkml:trace contextRef="#ctx0" brushRef="#br0">20692 13594 7741,'-12'18'0,"0"-1"0,-2-5 0,4 4-196,-3-4 0,7 4 0,-4 3 353,2-1 48,2-8 398,6-2-229,0-8 1373,0 0-1401,-8 0-103,6 0-131,-6-8 1,8 4-46,0-8 0,0 0 61,0-7 0,0 7-14,0 0 1,0 0 7,0-6 1,6-7 55,0 1 0,2 0-77,-2 5 1,4-7 4,9-4 0,-1-5-26,0-1 0,2-1 5,5 1 1,3-3-147,8-3 1,1 1 96,-1-8 1,7 7-94,0-7 0,7 7 75,-1-7 0,4 8-72,1-1 1,7 1 42,0-1 0,6 3 9,-6-3 0,6 3-124,-6 3 1,5-1 130,-5 1 0,8-1-32,-2 1 0,4-1 37,2 1 1,0-1-34,0 1 0,2-1 27,4 1 1,-6-1-137,0 1 1,-6 5 73,-6 1 0,-4 5 39,3-5 0,-9 8 49,-2-3 0,-9 5 127,3 2 1,-5 0-32,-1-1 1,-3 3-110,-3 4 1,-5-2-12,-8 8 73,1 0-36,-9 6-94,-2 0 1,-10 2 23,-4 4 1,-4-2-51,-9 8 1,1 2-7,0 10 0,-6-1 67,-1 7 1,-7-3-21,1 9 0,-3-4 32,-3 11 1,1 6-28,-1 5 0,1 1 43,-1 6 1,-5 4-179,-1 2 0,-1 6 153,1 6 0,5-4 11,-5 4 0,4 2-1,3-2 0,-1 8 10,1-2 0,0 3-306,-1-3 1,3 4 353,3-4 1,-5-2-55,-1 2 1,7-8-17,-7 3 1,-1-5-40,-5-2 1,-1 2-6,1 4 0,4-10-7,-3 4 0,3-11-114,3 5 1,-9-2 186,-3 2 1,1 4-41,-2-4 1,3-2 113,-3 2 1,-4-8-107,5 1 0,3-3 109,2-2 1,5 0-24,1-1 0,7-1 20,0-4 0,7-11-46,-1-7 1,10-3 138,2 2 1,1 3-294,-1-9 0,-2-6 384,8-5 1,0-1-433,6 6 0,0-6 188,0 0 0,0-6-174,0 7 1,2-9 78,4 2 0,4-2 3,8 2 0,7-4 31,-1 4 1,15-4 110,-3-2 1,13-8 2,-1-4 1,-1-4-57,2-3 0,5 1 44,7 0 1,6-9-58,-6-3 0,8 2-99,-2-3 0,-2 1 156,2-7 0,4 1 73,2-1 1,6 1-74,-6-1 1,2 1 84,10-1 0,0-5-218,6-1 0,0-1-162,1 1 1,-43 24 0,1 0 134,2-3 1,-1 1 0,3-1-1,0-1 11,1 2 0,-1 0 1,-2-1-1,0-1 56,0 2 0,-1 0 0,-2 1 0,0 1 28,2-2 0,1-1 1,-1 0-1,1 0 0,3 1 1,0-1 0,-4-2 0,-1 0-11,-1 2 0,-1 1 1,0-3-1,0-1 63,0 4 1,1 0 0,0-4 0,-1-1 18,1 2 1,0-1 0,1 2 0,-1 0-27,42-26 0,-44 25 0,0 0-3,4-3 0,1-1 1,0-2-1,-1-1-8,4 1 0,0-1 1,-3 0-1,-1-1-50,1 2 0,0-1 0,-1 2 0,1 0 8,3-5 0,0 1 0,-2 3 1,1 1-68,-2-2 0,-1 1 0,-1 2 0,0 1 30,41-21 1,-2-3 24,-4 8 1,-38 19 0,0 0 100,38-19 1,-2 1-225,-16 5 0,2 9 194,-8 3 0,-1-1-55,-5 2 1,-8 6 173,-5 5 0,-9 9 50,-3-2 1,-8 4-83,3 2 342,-5 0 1,-8 0-305,0 0 162,-8 0-511,5 0-107,-9 8 0,-2-4 64,-5 9 1,-3-3 225,-8 2 0,0 4 20,0-4 1,-1 6 128,1 7 1,-2-5-85,-5 4 0,3 5-6,-8 1 1,7 5-130,-1 1 0,-4 1 99,-3-1 1,3 1-40,-2-1 1,-1 7 65,-5-1 0,-1 7 31,1-6 0,-1 7-59,1-1 0,-1 4 0,1 1 1,1 1-31,5 0 0,-5 6 9,5-1 1,-5 1-26,-1-6 0,6 0 49,-1 0 1,7 5-142,-7 1 0,3 2 58,-2-2 1,-5-4-131,5 3 0,-5-3 135,-1-2 1,5 0 133,1-1 0,6-5-92,-7 0 0,7-7 12,-7 7 0,9-11-7,-2-1 0,10-1 0,1-5 1,3-3 5,-2 3 0,-2-9 18,8 2 1,-6-3-88,6-3 0,-2 0 46,1 0 0,5 1-15,-4-1-97,4-8-211,2-2 73,0-8 182,8 0 1,3 0 51,7 0 0,0 0-6,0 0 0,7-6 77,-1 0 1,2-6-34,-1 6 1,1-9 125,4 3 0,5 2-86,-5-2 0,7 0 85,5-6 0,-1-1-140,8 1 1,-1-2 51,7-5 0,8 3-141,4-8 0,4 5-162,2-5 1,2 2 160,4-3 1,4-3 47,8 3 0,-6-1-9,0 2 1,1-3 11,5 9 1,-2-7 11,-4 7 1,4-2 83,-3 1 1,-3 3-77,2-8 1,6-1 45,-42 13 0,-1 0 0,46-21-393,-3-3 0,-4 1 371,-39 17 0,1-1 0,0 1 1,0 0-12,-4-3 0,1-1 0,3 1 1,-1-1-2,-2 1 0,-1 0 0,1-1 1,0 1 9,2-1 1,1 1 0,1 0 0,1-1 0,1 1 0,0 0 0,-2-1 1,-1 1 0,0-1 0,-1 1 0,0 0 1,0 1-9,0 2 1,1 0 0,1-5-1,-1 1-36,3 3 1,0 1 0,-2-3-1,-1 0 32,42-16 1,1-6-25,-1 7 0,-43 17 1,-1 1-139,44-19 0,3 3 205,-15 10 1,0-3-21,-6 9 1,-2-1 75,-4 7 1,-7 6 89,-11 0 1,0 8-92,-13-2 1,3 4 219,-15 2 1,0 0-162,-5 0 493,-1 0-574,0 0 284,0 0-326,-7 0-45,-3 0-12,-8 0 0,-2 6 33,-4 0 0,-5 8 32,-7-2 1,0 4-18,0 3 1,-3 1 4,-3 4 0,2 3 25,-9 3 1,3 7 5,-2-1 1,-5 1 39,5 5 1,-3 3 6,3-3 1,-5 3-41,5-3 0,-4-1-7,-3 8 1,1-1 100,-1 7 0,7 0-99,-1 0 0,-1-1-25,-11 1-1,5 4 4,-5-4 0,7 9-5,5-9 1,-3 0-12,3 0 0,5-5-84,2 11 0,3-10 70,3-2 1,0-7 15,0 7 1,5-9-102,1 3 0,2 1 54,-2-1 0,-4 0-159,4-7 0,1-1 86,-1-5 0,8 4 101,-2-3 0,-2 1-12,2-1 0,0-5 77,6-8 0,0 1-261,0-1 3,0 0-46,8 0 225,2-8 0,8-1-24,1-9 18,-1 0 0,0 0-17,0 0 0,3 0-17,3 0 0,-4-7 26,5 1 1,-5-8 26,-2 2 0,8 2-27,5-2 0,-3 0 113,3-7 1,-1 7-24,7 0 1,1 0-31,5-6 1,1-1-37,5 1 0,10 0 9,-5 0 0,7-7 53,0 1 1,2 0-37,4 5 1,4 1-167,-4 0 1,12 0 158,6-1 1,4-5-413,2 0 1,1-3 388,-1 3 1,8 2 1,-47 7 1,0-1 0,-2 1-1,1 0 27,1-3 1,-1-1 0,-2 1-1,0 0 3,2 0 0,1-1 1,0 0-1,2 0 36,3-2 0,1-1 0,-5 3 1,0 0-56,2-2 1,-1-1 0,-4 2 0,-1 0 63,3-2 1,0 1-1,-4 2 1,1 0-16,3-3 0,-1 1 0,43-15 71,-3 5 1,-6-1-28,-6 7 0,-4 1-121,4 6 1,-6 0 79,-6-1 1,-4 3 3,-8 4 0,4-2 17,-5 8 1,-3-7-4,-14 7 0,-1-2 59,0 2 0,-1 4-70,-5-4 1,-1 4 385,-5 2 1,-8 0-303,9 0 111,-9 0 0,10 0-166,-8 0-121,-7 0 91,5 0-178,-14 0 83,6 0 0,-10 6 68,-4 0 1,-2 2-80,-4-2 0,-5-4-338,5 4 1,2-3-1146,-2-3 1527,0 0 0,-7-17 0,1-3 0</inkml:trace>
  <inkml:trace contextRef="#ctx0" brushRef="#br0">22426 11496 7844,'0'12'-320,"-2"-2"-802,-4-2 1021,4 6 0,-7-10 76,9 9 11,0-1 89,0-2 0,0 0 164,0-4-113,0-4 1,-2 6 60,-4-8-96,4 0-58,-6 0-9,8-8 0,0 4 1,-2-6-135,-4 2 121,4-6-25,-14 3 0,8-1 132,-4 0 0,-5 8-109,5-2 0,-6-2 48,-6 2 1,1 0-22,-7 6 1,6 0-28,-7 0 1,1 2-20,-7 4 1,1 2-135,-1 4 1,1 4 98,-1-4 1,-1 11-24,-5 1 0,3 9 126,-9-3 1,6 4-87,-5 3 1,5 5 52,-5 1 0,5 8-40,-6-3 0,3 13-47,-3 6 1,4-2-48,9 2 0,1-8-89,5 2 0,-2-1 148,7-5 1,3-4 57,10-15 1,-4 1 129,3-1 1,-3 3-111,-2 3 0,6-3 66,0 3 1,-1 3-83,-5-2 0,0 7 131,0-1 0,6-2-173,-1 1 0,3-5-81,-2 6 1,-2-9 66,8 3 0,0-5-25,6-1 1,0-7 16,0 0 0,0-7 6,0 1 0,8-4 99,4-1 1,4-1-55,2 0 0,1 0 158,-1 1 1,2-1-56,5 0 0,3-2-36,8-3 0,1 3-35,-1-4 0,1 4-2,-1 2 0,3-5 36,3-1 0,5-8-38,8 2 0,2-4 26,3-2 1,-1-8-21,8-4 1,-6-11-57,6-1 1,-2-8 8,2 1 0,4-5-5,-4-7 0,1 2-192,-1-7 1,2 5 176,-8-5 1,8-1 135,-2-6 1,-4 0-102,-2 1 1,2-7 71,-3 0 1,1-2-62,-6 2 0,-2 5 56,-5-5 1,-9 4-14,-9 2 1,-5-8 10,5-3 1,-10-3-42,-2 2 0,-1-4-1,-11 4 0,0-4-4,-6-2 0,-2 8 56,-4 4 0,2 4-38,-8 3 1,5-1 11,-5 0 1,0 11-160,-6 7 0,0 3 55,-1 9 0,-7 1-32,-4 6 0,-5 1 254,-1 5 1,-11 4-202,-8 8 0,-8 2 128,-10 4 0,0 4-120,0 9 1,-6 7 13,0 4 0,-8 5 72,2 1 0,4-5-71,2-1 0,10-1 13,2 1 1,12-2-1,-6-3 0,17-7-81,-5 0 1,5-2-180,7-9 0,-6 1 16,7-2 0,2-4 118,-3 4 0,3-4-313,9-2 530,1-8 0,-2-2 0,-3-9 0</inkml:trace>
  <inkml:trace contextRef="#ctx0" brushRef="#br0">22626 11623 7790,'-18'-2'0,"0"-2"-122,0-2 1,-1 0 219,1 6-210,0 0 1,0 0-1,-1 0 1,-1 0-5,-4 0 1,2 6 7,-9 0 144,9 9 1,-13-5-1,5 8-139,-5 0 128,-1 9 1,0-5 0,-1 8-143,1 3 15,-1 1 1,-6 11 0,-1 3-178,-3 5 252,7 10 1,-13 4-1,4 10-17,-3 2 0,24-34 0,1 1-163,-28 39 1,28-38 0,-1 0 157,-26 38 1,1-2 110,4 2 0,-3 0-56,3 6 0,-4-5 16,-2-1 0,7 0-16,-1 6 1,23-45 0,-1-1 2,0 1 0,0 0 0,-3-1 0,1 1-1,-20 45 0,3 0-8,-3 1 1,25-45 0,-1 1-2,-2-2 1,-1-1 0,-20 42-2,-1-14 0,9 6-49,-3 0 1,5 13 39,1-7 0,7 2-3,-1-8 0,9-2 55,-2 8 0,3-2 3,3 3 0,0 1 74,0-8 0,-1 6-65,1-6 0,6 8-41,0-2 0,2-4 21,-3-1 1,-1 1-203,8-2 0,0 6 98,6-6 1,0-6 35,0-6 0,2-6 20,4 6 0,10-9-15,9 3 0,7-12 120,-1-7 0,9-3-71,3-3 1,11 1 136,-5-1 0,8-7-67,-8-5 0,3-6 210,3-5 1,6-5-321,0-8 0,1-11-6,-1-7 1,0-10-94,12-15 1,-2-3 93,14-9 1,-8-2-239,2-4 0,-4 5 251,-2-5 0,6-2 192,1 2 1,-8 0-74,-5 6 1,0-1-42,6-5 0,-2-4-54,-4-8 1,2 0-44,-8 0 0,-27 33 0,1-1 7,-1-1 0,-1-1 1,-1-5-1,-1-2-88,0 0 1,-2-3 0,0-4 0,-1-1-210,0-2 0,-1-2 1,1-8-1,-1-2 277,0-3 1,0-2 0,0-4 0,-1 0-253,-1-4 0,-1-1 0,-1 2 0,-2-2 288,-2-5 1,-1 0 0,0 1 0,-2-1 116,0-6 1,-1 0 0,1 7 0,0 1-11,-3 1 1,-1 0 0,-1 4 0,0 1-10,-5 4 0,0 0 0,2 2 0,0 0-146,-1 3 0,-2 2 0,0 7 1,-1 0 126,-1 4 0,0 1 1,1 4-1,0 0 66,-1 4 0,0 1 0,3-48-35,-6 7 1,0 3-154,0 4 0,0 6 77,0 12 1,-2 4 111,-4 8 0,-6 11-381,-13 7 0,-5 9 742,-13 10 0,-11 8-611,-13 3 1,-6 7 3,-6 7 1,2 11 347,-9 12 0,-1 13-285,38-19 1,1 0 0,-35 23-8,4 2 0,6-1 53,12 7 0,8-2 0,11 0 0,3 1 0,3 5 0</inkml:trace>
  <inkml:trace contextRef="#ctx0" brushRef="#br0">20455 15145 7574,'0'-18'-297,"0"0"297,0-1 1,2 1 0,2 0 0,6 0 6,6-1 0,1-1-68,13-4 0,7-5 26,5-7 1,15-1 0,0-1 0,6-3 25,5-1 1,3-3 31,2 3 0,2 3-303,5-4 1,-3 5 263,8 1 0,-6 3-12,6 4 0,2-5 5,10 5 0,-3-3 18,3 3 0,-2-5-8,3 5 1,-48 13 0,1 0 41,4-2 1,-1 1 0,-2 0 0,0 0-36,0-1 0,-1 1 0,2 0 1,0 0-141,4 0 1,1-1 0,2-3 0,0-1 147,4-1 0,0 0 1,-1 1-1,-1 1-205,-1 1 1,0 0 0,-1-2 0,0 1 190,-2 1 0,-1-1 1,1-3-1,0 0-6,6 0 1,-1 1 0,-7 1 0,-2-1 13,4 0 1,0 0 0,-7 3 0,-1 1-5,2-1 0,-1 0 1,-2-2-1,0 1-73,2 1 0,1-1 1,-4 1-1,-1 0 77,2 2 0,0 1 0,42-12 114,-6 0 0,4-1-46,-4-5 1,5 5-25,1 1 0,0-1-49,0-5 1,3-1 11,-46 19 1,1 0 0,44-19-26,-44 19 1,-1 0 0,46-19-91,-3 1 0,-43 18 0,1-1 71,0 1 1,0 0-1,40-10 72,-10 3 0,-4-1-53,-2 2 0,-6-1 332,0 7 0,-11 2-284,-1 4 0,-2-5 424,-11 5 1,1 2-408,-6-2 1,-9 8 266,-4-2 1,-10 4-290,-1 2 0,-7-6 395,6 0-405,0 0 1,6 6 6,1 0 1,1 6-18,4 0 1,-4 8-95,5-2 0,-5 10 85,-2 3 1,1 7-135,-1-1 0,-2-1 107,-4 6 0,-4-1-11,-8 14 1,-2-5 21,-4 11 1,-6-4-16,-12 9 1,-5-1 56,-7 2 1,-9-2-14,-4 8 0,-3-8-126,-3 1 0,-6-1 112,0 2 1,-1-2 6,1 8 1,4-6-9,-4 5 1,-2-7-2,2 2 1,-5 0 13,5-6 1,-2-5-6,2-13 1,-4-1-5,-8 1 0,-6-7 43,0 1 0,-2-9 5,2 2 0,-4 3 4,-8-3 0,-1 0 15,1-6 0,0 1-88,0-1 0,1 0 0,5 0 1,-10 1-81,4-1 0,-5 2 116,5 5 1,-6-5-100,0 4 0,44-13 0,0 0 27,1 2 1,1-1-1,-51 8 27,51-8 0,-1 0 0,0 2 0,1-1 29,-4-1 0,0 0 0,-3 3 0,0 1 4,1-4 1,-1 0 0,0 4 0,0 0-177,3-1 0,1 1 1,-1 1-1,0 0 161,1 1 1,-1 1 0,-2-1 0,0 0 8,3 1 1,-1-1 0,-1-1 0,0 0 2,-41 14 1,6 3-158,6-4 0,-5 3 169,-1-3 0,-4 3-1,10-9 1,-4 6 27,-3-5 0,3 5 95,4-5 1,4-3-74,8-10 1,0 4 118,0-4 0,-4-4-151,4-1 1,4-5 71,14-2 0,0-9 190,1-3 0,7-6-278,4-6 1,7 1 357,6-7 1,-3 0-350,9-7 0,-7-3 85,7 3 0,2-3-129,10 9 1,-3-1-67,9 1 1,0-1 13,6 7 0,0-5 44,0 6 0,2-3-2,4 3 0,11 2-21,7-9 59,8 1 0,-3-7 0,7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12207 7591 7956,'-6'-12'-1060,"0"-1"804,-8 1 1,10 2 0,-6 2 195,2 0 1,-7 6 0,5-6 72,0 0 1,0 6 7,4-4-1,4-5-20,-6 1 0,8-8 0,0 0 0</inkml:trace>
  <inkml:trace contextRef="#ctx0" brushRef="#br0">11715 7664 7980,'-21'0'-202,"-1"-2"0,-2-2 1,1-2-1,3 2 107,2 2 109,8 2 1,12 0-5,16 0 1,2 0 32,11 0 0,-1 0 0,9-2 1,1-3 73,3-1 0,1-6-16,-1 6 0,2-2-47,3 2 1,-3 2 5,-9-8 1,7 8-4,0-2 0,7-3 8,-1 3 1,2 0-81,-3 6 0,5 0 37,-4 0 0,3 0-20,3 0 1,6 0 48,0 0 0,2-6 0,-3 0 1,5 0 41,8 6 0,0-2 13,0-4 1,0 4-19,0-4 1,-2 4 10,-4 2 0,4-6 24,-4 0 0,0 0-33,6 6 0,-10 0-13,10 0 1,-13 0-32,1 0 0,-4 0-88,-2 0 1,0 0 76,-1 0 1,7 0-11,0 0 1,-4-2-44,-3-5 0,-9 5 49,10-4 1,-7-2-98,1 2 0,4-6 59,-5 6 0,5-6-8,2 6 1,0-7 21,-1 7 1,3-8-3,4 2 0,-4 4-26,4 2 1,1-2-5,-1 2 0,2-6-18,-2 5 1,2-1 39,4 2 1,-4 4-92,-9-4 1,7 2 75,0-2 0,6 4 22,-6-4 1,2-2 16,-3 2 1,-1 0 3,8 6 1,-2-6 24,2-1 0,2 1 15,-8 6 0,8 0-46,-3 0 0,-1 0 4,2 0 1,-8 0-9,2 0 0,2 0-20,-2 0 1,1 0-7,-1 0 0,-4 0 4,4 0 0,-2 0-9,1 0 0,-1 0 11,8 0 0,-8 0-4,2 0 0,4 0 5,2 0 1,-5 2-1,-1 4 0,-2-1-21,2 7 1,4-2-21,8 2 1,-2 4-4,-4-4 0,1 3 34,-7-3 1,8 4-6,-2-4 1,2-4 22,-2-2 0,4 2 15,-4-2 9,4 1 0,2-1 1,0 0-5,0-2 0,0 0 27,0 2 0,6-4-46,0 4 1,0 2-169,-6-2 0,6 6 165,0-6 1,6 7-6,-6-7 0,0 8 13,-6-2 0,0 2-7,0-2 0,0 9-12,0-9 0,0 14 10,0-8 0,2 5 31,4-5 0,2-2-45,5-4 1,-3 5-1,-4-5 0,-2-2 12,8 2 1,6-8-5,7 2 5,-1-4 1,-4 4-1,2 0-4,3-2 1,3-1-13,-10-3 1,5 0 11,-11 0 0,-2 0 4,2 0 1,0-3-4,6-3 6,-7 4 0,7-12 1,-2 6-5,6-2 0,-42 7 1,0 0-1,-2-3 1,1 0 0,2 1 0,0 0-193,0-1 0,1-1 1,0-1-1,0 0 164,-1 2 0,1 0 0,2-1 0,0 0 10,-2 1 0,-1 0 0,-1-2 0,0-1-1,38-3 1,4-2-70,-4 2 1,9-2 179,-15 8 1,0-7-22,-12 7 1,0-2-58,0 2 1,6 4 9,0-4 1,0-2-48,-6 2 1,-6-2-68,0 2 79,0 4 1,6-15-1,-2 7-7,-4 0 35,4-6 1,-6 6 0,8-6-83,0 3 1,-9-1 46,-3 8 1,-4-6 69,-2 6 1,4 0 170,-5 6 0,-5 0-159,-19 0 1,3 0 635,-9 0-984,0 0 444,-5 0 0,-3 2-797,-4 4 0,-4-2 674,-8 8 1,8-8 0,2 4 0</inkml:trace>
  <inkml:trace contextRef="#ctx0" brushRef="#br0">15528 11678 7842,'-48'0'9,"1"0"0,2-2 0,7-2 0,3-2 1,9 0-1,4 0 826,6 0-920,9 0 489,-1 6-402,8 0 0,0-2-545,0-4 467,0 4 84,0-15 51,-8 15 0,-2-8 0,-8 6 15,0-2 1,-1 0-49,1 6 0,0 2 25,0 4 0,-3-2 0,-3 8 1,4-6-22,-5 7 1,7-7-24,6 6-120,-4 0 141,6 6 0,0 0-26,3 1 1,7-7 4,7 0 0,3-2 50,8 2 0,8 2 11,5-7 1,3 5 10,3-6 0,1 0-10,5-6 0,3 6 5,9 0 1,2 0-71,4-6 0,4 0 53,8 0 1,12 6-400,0 0 0,14 0 378,-8-6 0,5 0-53,-5 0 0,8 0 1,5 0 1,-3-6 6,-49 4 0,-1-2 1,1-3-1,0 0 3,2 1 1,1 0 0,7-2-1,0 0 1,2-1 0,0-1 0,0 1 0,0 0-270,-1 0 0,1 0 1,-1-1-1,0 0 273,6-3 0,2 1 1,1 2-1,0 0-93,1-2 1,0 0 0,2 1-1,0-1 54,-5 0 1,0 0 0,5 2 0,2 0-297,1-2 0,2-1 1,7 0-1,2-2 309,2 0 0,1 0 0,1 0 0,0 1-288,-1-1 0,-1 0 0,0 3 0,0 2 340,0-2 0,1-1 0,1 1 0,0 0 57,-1 3 0,-1 0 0,-5-2 0,-2 1-140,-8 7 1,0 0 0,3-1 0,0 0 98,3 1 0,0 0 1,3 1-1,1 0 23,2-4 0,0 0 1,-1 3-1,0 0-35,-1-3 0,-1 0 1,1 3-1,0 0-17,2-4 1,1 1 0,3 4-1,0 0-4,-4 0 1,0-2-1,5 0 1,-1-2-54,-4 0 1,0 0-1,6 1 1,1 0 45,2-1 1,0 0-1,2 0 1,-1-1-57,0-1 1,-1-2 0,-2 1-1,0 0-32,-3 0 1,-1 0 0,0 0-1,0 0 83,1 0 0,-1-1 0,-1-2 0,0 0 34,-1-1 1,-1 2 0,-3 1-1,0 1-36,-6 3 0,0 0 0,1 1 0,0 0 102,-4-1 0,0 0 1,6-2-1,0 2-40,-2 2 0,-1 2 0,1-2 0,0 2-19,-4 1 1,0 2 0,2-1 0,0 0-8,4-1 0,0 2 0,-3 1 0,0 2 0,1-2 1,-2 2 0,-5 2-1,-2 0-10,2-3 1,0 0 0,-2 4-1,0 0 106,2-1 0,0 0 1,-3-1-1,-2 0-122,0 2 0,-2-1 1,-4-3-1,0 0 15,-1 3 0,-1 0 0,-2-4 0,0 0 119,3 1 0,0 0 0,42-1-111,-6-2 0,-6 0-1,-11 0 0,-1 0 608,-6 0 0,-15 0-602,-3 0 1,-12 0 410,-1 0 1,-11 0-517,-7 0 768,-12-8-926,-4 6-63,-8-6 0,-10 8 295,-8 0 0,-17-8 0,-11-2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57D200"/>
    </inkml:brush>
  </inkml:definitions>
  <inkml:trace contextRef="#ctx0" brushRef="#br0">4835 6423 7736,'-6'-12'48,"-2"2"0,0 0 1,0-1 493,4-3 0,2 4 1,2-2-75,0-2 0,2 0-258,4 1 1,4-1-96,8 8 0,1-6 0,1 4 0,2 0 60,3 0 1,1 2-106,-2 6 1,-3 2 82,3 4 0,2 4-373,-1 8 0,-1 8 162,-6 5 0,0-1-348,1 7 0,-9-5 72,-4 11 1,-4-5-66,-2-1 0,0-7 211,0 1 1,-2-9 62,-4 2 1,2-4 36,-8-1-134,8-9 461,-13-2 1,15-10-113,-4-4 0,-2-4 272,2-9 1,0-1-71,6-4 0,0-3-62,0-3 0,0-4-167,0 3 1,6-3 22,0-3 1,6-5-38,-6-1 1,9 1 39,-3 5 1,2 1-165,-2-1 0,4 1 45,-4-1 0,3 7 62,-3-1 226,4 9-152,-6-4 182,0 15-249,-2 3 1,-8 16 124,0 5 1,-2 3-94,-4 2 1,2 0 125,-8 1 1,2 5-96,-2 0 1,2 3-148,4-3 1,4-2-90,-5 9 0,5-7 101,2 6 1,0-5-54,0 5 1,2-8 49,5 3 1,5-5-351,12-2 0,-4 0 156,5 1 0,1-3-570,-2-4 0,9 2 301,-3-8 1,-1 2-439,1-1 0,-8-5-117,3 4 1,-5-4 315,-2-2 701,-8 0 0,6 0 0,-5 0 0</inkml:trace>
  <inkml:trace contextRef="#ctx0" brushRef="#br0">5693 6277 7736,'-2'-18'372,"-2"0"718,-2-1 1043,0 1-691,6 8-955,0 2 0,0 10-115,0 4 1,6 6-304,0 12 1,2-1 78,-2 7 0,-4-6-181,4 7 1,-2-7 117,2 7 1,-4-7-448,5 6 0,-5-7-175,-2 1 1,2 2 290,4-1 0,-4-1-836,4-6 1,-2 0-216,2 1-706,-4-1 2003,6 0 0,0 0 0,2 1 0</inkml:trace>
  <inkml:trace contextRef="#ctx0" brushRef="#br0">4544 8102 7714,'-2'-19'0,"-3"1"-33,-1 0 0,-2-2 1418,2-5-765,4 13 0,-6-12 545,8 12-761,8 4 1,2 0-27,9 8 0,-1 0-322,0 0 0,0 8 104,1 4 0,-1 4-200,0 2 0,0 3 108,1 3 1,-1 4-289,0 9 1,-8 1 164,-4 5 1,-4-3-169,-2 9 0,0-2 90,0 1 0,-8 3-273,-4-8 1,2-3 146,-2-9 1,0 1 144,-7-8 1,7-7 402,0-11 1,6-4-173,-6-2 1,6-4 90,-7-9 0,9-1-63,-2-16 0,4-1-57,2-5 1,2-7-79,4 1 0,5-9 27,7 2 0,0 3 6,0-3 1,3 7 10,3-7 1,-4 10 176,4 3 1,-3 1-76,-3 11 1,-6 0 539,0 6-137,-8 7 20,4 3-109,-8 8-109,0 8 1,0 3-61,0 7 1,0 6-85,0 0 0,0 1-218,0-7 0,0 8 105,0 5 1,7 1-92,-1-1 0,2 3 25,-2-4 0,-2-1-634,8 1 0,-6-1-66,6 1 0,0-4-339,7-7 1,1-3-237,4-4 0,-1 2 627,7-8 0,-6 0-541,7-6 1,-7 0 76,7 0 1074,-9-8 0,12-2 0,-5-8 0</inkml:trace>
  <inkml:trace contextRef="#ctx0" brushRef="#br0">5182 8229 7736,'6'-18'276,"0"0"0,0 0 319,-6-1 0,9 1 457,3 0 1,-2 0-66,2-1 1,0 9-487,6 4 0,-5-2-173,-1 2 1,0 0-104,6 6 1,0 8-186,1 4 0,-7 4 106,0 3 1,-6 7-186,6 4 1,-8-1 80,2 1 0,2 1-130,-1 5 1,1 1-26,-2-1 1,-2-7-61,8-5 1,-6-4 118,6-2 0,-6-5 66,6-1 1,1-8-217,5 2 1,0-4 81,0-2 0,1-8-1025,-1-4 0,-2 2-1313,-4-3 2460,4 9 0,-5-4 0,7 8 0</inkml:trace>
  <inkml:trace contextRef="#ctx0" brushRef="#br0">4635 9561 7736,'0'-28'0,"0"4"967,0 4 0,0 1-356,0 1 0,2 2 1,4 2 213,6 1 1,4 9-784,3-2 1,-1 8 0,0 8 0,0 11-75,1 5 1,-3 7-67,-4 9 1,2-1 151,-8 7 0,6 1-679,-6 6 1,0-3 262,-6-3 1,0 2-118,0-9 1,0-1 106,0-11 0,-2 3 361,-4-9 0,2-8-164,-8-10 486,8-4 0,-10-10-53,8-4 1,0-12-153,6-7 0,0-9 107,0-3 1,2-11-45,4 5 1,-2-8 110,8 8 1,-2-3-48,2-3 0,5 2 17,-5 5 0,2 5-36,-2 13 1,2 3 319,-8 9-178,9 0-174,-13 8 1,6 10 133,-8 12 0,6 4-79,0 2 0,0 9-202,-6 3 0,0-2 114,0 3 0,6-1-402,0 7 1,2-1 169,-2 1 0,2-3-206,5-3 1,3 1-697,-4-8 1,6 1 468,7-7 1,-3 0-760,8 0 1,1-7 612,5-5 0,-5-4 662,-1-2 0,0-8 0,7-3 0</inkml:trace>
  <inkml:trace contextRef="#ctx0" brushRef="#br0">5401 9580 7736,'0'-19'0,"0"1"0,0 0 3196,0 0-1467,0 0-1166,0-1 0,6 7 170,0 0-521,0 8 1,0-2 0,1 12 0,-1-2-1519,-6 8 841,8 0 1,-4 7-100,8-1 1,-2 0-129,2 0 0,4 0 270,-3 1 0,3-7 335,2 0 0,0 0-59,1 6 0,-1 3 661,0 3 1,0-4-283,1 5 1,-9-5 88,-4-2 1,2 7-97,-2-1 0,0 6 150,-6-5 0,0 5-304,0-6 0,-8 1 108,-4-7 0,2 0-413,-2 0 0,5-5 135,-5-1 0,6-8-533,-6 2 1,6-4-8,-6-2-82,8-8 1,-10 4-2,7-8 721,-7 8 0,4-13 0,-8 7 0</inkml:trace>
  <inkml:trace contextRef="#ctx0" brushRef="#br0">4489 11204 7593,'0'-21'199,"0"-3"1,0 4 340,0-4 1,2 1 0,2 1-1,4-2 115,2 1 1,-4 3-512,6 2 0,1 0 1,5 1-1,0 5-99,0 6 0,1 4-10,-1 2 1,2 4-290,4 8 1,-3 2 8,3 17 0,-12-1-239,-6 7 1,2 5 83,-2 1 0,1 2 101,-7-3 0,-7-3-63,1 3 0,-6-9 96,6-3 0,-6-8 338,6 3 0,-8-11-122,1-2 353,5-8 0,-6-4-73,8-12 1,0-12 58,6-7 1,0-3-57,0-3 0,0-1-50,0-5 1,2 5 126,4-5 1,-2-2-42,8 3 0,1 1 204,5 11 0,0-3-128,0 9 0,-6 8 400,1 10-447,-1 4 0,6 4-39,0 4 1,-8 6-100,-4 12 0,3-1 40,-3 7 0,6 1-639,-6 5 0,2-6 337,-2 1 0,2-1-890,4 7 0,3-9 469,-9-4 1,6 3-621,-6-3 0,8 0 425,-2-5 1,-2-7 167,3 0 0,-7-8 550,6 2 0,0 4 0,6 0 0</inkml:trace>
  <inkml:trace contextRef="#ctx0" brushRef="#br0">5346 10839 7736,'0'-10'1552,"-8"2"1,4 8-1111,-8 0 1,6 0 0,-4 2 0,0 4-7,0 6 1,4 4-427,-7 2 0,9 3 0,-2 1 1,4 4-458,2 3 0,0-1 357,0 2 0,0-1-462,0-5 1,6-4-120,0 5 422,9-5 0,-5-8 1,8-2-221,0-2 1,2-2 61,5-6 1,-5-2-65,4-4 1,-3 2-118,-3-8 0,0 0 588,0-6 0,1-9 0,-1-1 0</inkml:trace>
  <inkml:trace contextRef="#ctx0" brushRef="#br0">5456 10784 8551,'0'-12'2041,"0"0"-1162,0 8-419,0-4 1,0 10-119,0 4 0,2 4 111,4 8 1,-2 2-345,8 5 1,-6-3-427,6 8 0,-5 1-776,5 5 1,-6 1 658,6-1 0,-6 1-2091,6-1 2525,-8 1 0,12 7 0,-5 3 0</inkml:trace>
  <inkml:trace contextRef="#ctx0" brushRef="#br0">4416 12609 7736,'-6'-12'0,"0"-1"499,2-1 0,0-2-125,-3-2 1,5 0 215,-4-1 0,4 1-206,2 0 0,2-2 36,4-5 1,-2 5-71,9-4 1,-1 3-113,6 3 1,0 0-224,1 0 82,-1-1 1,0 9-221,0 4 0,1 4 155,-1 2 1,0 0-414,0 0 1,-6 14 202,1 5 1,-9 5-261,2 0 1,2 5 20,-2 7 1,0 3 143,-6 3 1,-6-3-87,0 3 1,-2-9 45,2-3 1,-2-2 319,-5 3 0,3-5-76,4-8 1,2-1 158,-8-5 1,8-2-53,-2-4 124,-4-4 1,8 4 62,-4-12 1,4-4-103,2-8 0,0-1 170,0 1 1,0-6-66,0 0 1,6-9 100,0 3 1,8-5-55,-2-1 0,2-1 159,-2 1 0,5-1-106,-5 1 0,2 1-103,-2 5 0,4-3-67,-3 9 0,-3 0 42,2 6 0,-8 5-57,2 1 222,-4 8-465,6-4 1,-6 10 91,4 4 0,-4 4-158,-2 9 0,0 1 100,0 4 0,0-2 58,0 9 1,0-7-139,0 7 1,2-7 37,4 6 0,-4-7-841,4 1 1,5 2 384,1-1 1,4-1-237,2-6 0,-4-6 316,5 1 0,-5-9-491,10 2 1,3-4 974,-3-2 0,8-8 0,-3-2 0</inkml:trace>
  <inkml:trace contextRef="#ctx0" brushRef="#br0">5091 12280 7736,'-18'0'2085,"1"2"-831,5 4-152,-4-4-718,14 15 0,-6-7-324,8 8 1,2-6 40,4 0 1,6-1-60,13 1 0,-5 4-304,4-4 1,3 4 244,-3 3 0,6-1-476,-5 0 1,-1 0 166,-6 1 1,-6-1-110,1 0 0,-9 0 146,2 1 1,-4-1-707,-2 0 204,0 0 791,-8 1 0,-11-1 0,-9 0 0</inkml:trace>
  <inkml:trace contextRef="#ctx0" brushRef="#br0">5091 12226 7736,'0'-19'1273,"0"1"0,0 0-484,0 0 0,0 5-292,0 1 1,0 0 996,0-6 1,2 6 116,4 0-1152,4-1 1,8-5-793,1 0 1,5 6 246,0 0 0,3 1-483,-3-1 0,-4-2 462,5 8 1,1 0-2218,-2 6 1,1 0 2323,-7 0 0,-8-8 0,-2-2 0</inkml:trace>
  <inkml:trace contextRef="#ctx0" brushRef="#br0">12080 3467 7485,'-2'-10'-369,"-5"4"1235,5-4-614,-6-1 1,8-1 0,-2 2-14,-4 2 1,4 0 160,-4 2-461,4 4 95,2-6 1,0 10 83,0 4 1,0 4-9,0 8 0,0 9 28,0 3 1,0 4-40,0 3 1,6 8 6,0 3 0,8 5 7,-1 2 0,-3-1-172,2 1 0,-6 0-36,6 0 0,-2-7 126,2 1 1,3-11 25,-9-1 1,6-3-5,-6-9-449,0-1 240,2-14 0,-6-4 230,4-12 1,-4-4-26,-2-8 0,2-2 18,4-5 1,-4-3 1,5-9 1,-5 7-37,-2 0 1,6-1-21,0-5 1,6-3 26,-6-3 0,2 9-81,-2-3 0,-2 3 74,8-3 0,-1 5-16,1 1 0,4 14 13,-4-3 1,-2 7 31,2 0 85,1 4 0,5 8-120,0 0 0,-6 14 179,0 4 0,1 7-42,5-1 0,-6 4-201,0 9 1,-6-1 124,6 1 1,-8 1-292,3 5 0,1-7 86,-2 1 0,2-1-40,-2-5 0,-4 3 69,4 3 1,-4-9-775,-2-3 205,0-5 1,6-2-194,0 0-66,0-8 577,-6-1 0,6-18 68,0-3 0,9-4 271,-3-2 0,4-9 0,2-1 0</inkml:trace>
  <inkml:trace contextRef="#ctx0" brushRef="#br0">12809 3741 12189,'0'18'668,"7"6"-423,-1 1 0,6 7-128,-6-2 0,6 7-166,-6 5 1,6-1 99,-6 8 0,7-1-125,-7 7 1,8-2 42,-2-5 0,-2-3-324,2-8 1,-6-3 197,7-4 0,-9-3-471,2-9-798,4-8 602,-8-2-1177,6-8 2001,-8 0 0,8-8 0,2-2 0</inkml:trace>
  <inkml:trace contextRef="#ctx0" brushRef="#br0">18722 3284 7625,'0'-18'0,"-2"0"-22,-5 0 55,5-1 0,-12 1 84,8 0 1,0 6 175,6 0 1,-2 8 297,-4-2 63,4-5-272,-6 9 0,2-8 190,0 4 35,0 4-407,6-6 0,-2 8 119,-5 0-119,5 0 0,-6 2-213,8 4 0,0 4 27,0 9 1,0 5-47,0 0 0,0 9 3,0-3 1,0 13 78,0 5 1,6 3-213,0-2 1,7 9 66,-7-3 0,6 4-304,-6-4 0,8 5 178,-2 1 1,-2-6-34,3-6 1,-9-11 48,2-1 1,2-3-4,-2-9 67,0-9 0,-4-8-41,4-8 0,-4-2 569,4-4 0,-4-4-200,-2-9 1,0-1 56,0-4 1,0-5-97,0-7 1,0-7-13,0 1 0,6-3-79,0 3 1,3-5-90,-3-8 0,-2 9 25,8 3 0,-6 2 62,6-1 0,0 5-106,7 1 60,-1-1 0,0 19 436,0 0-250,1 8-39,-1 10 1,-2 10 5,-4 8 1,4 0 59,-3 7 1,-3 3-207,2 2 0,-6 5 115,6 1 0,-6 3-219,6 4 0,-8-5 112,2 5 1,3 1-420,-3-1 1,0 5 175,-6-5 0,0 0-135,0-7 1,0-5 98,0-1 1,0-8-264,0 3-206,0-5 104,0-10-329,0-2 567,0-8 1,2 0-229,4 0 0,-2-8 610,8-4 0,0-4 0,6-3 0</inkml:trace>
  <inkml:trace contextRef="#ctx0" brushRef="#br0">19378 3722 7736,'11'-18'0,"-1"0"133,-4 0 1,-2-3 153,8-3 1,-6 6 307,6 0 1,0-1 616,7 7-825,-1-4 1,0 0 31,0 4 6,1 3-445,-1 9 1,-2 9 79,-4 3 1,-4 6-8,-8 6 0,0 5-114,0 7 1,0 1-339,0-1 1,-8 3-202,-4 3 0,-2-3 240,2 3 1,-4-3 150,3-3 1,5-1 54,2-5 1,-2-3 388,2-9-160,0 0 49,6-8 1,2-2-45,4-8 1,4-2 325,8-4 1,1-4-63,-1-8 0,8 0-98,5-1 1,-3 1-215,2 0 0,-1 2 71,1 3 1,3-1-369,-9 8 1,0 0 144,-5 6 1,-1-6-228,0 0 1,-6 0-158,0 6 0,-7 2-1078,1 4 1582,-4-4 0,6 14 0,2-6 0</inkml:trace>
  <inkml:trace contextRef="#ctx0" brushRef="#br0">13120 3850 7736,'0'-10'-1240,"0"-6"1394,0 14-56,0-14 1,0 11 69,0-7-22,0 8 1,0-6 77,0 4-3,0 4 1,0-8 182,0 4-225,0 4 45,0-14-117,0 14 107,0-7-364,0 9-75,0 0 271,0 9 0,0-3-14,0 12 0,0-2 79,0 14 1,2 1-83,4 5 0,4 7 10,8 0 0,-6 7 6,1-1 1,-1 4 87,6 1 1,-2 1-96,-4 0 1,5-2-5,-5-5 0,-4-9-83,-2-9 0,-4-8 63,-2 3 1,0-5-528,0-2 182,0-8-177,0-1 90,0-9-711,0-9 1129,8 7 0,-6-14 0,6 6 0</inkml:trace>
  <inkml:trace contextRef="#ctx0" brushRef="#br0">12317 5803 7215,'-8'-11'-782,"4"-3"1374,-9 8-164,9 0-211,-12-2 1,12 4 336,-8-8-144,8 8 38,-12-4-207,14-1-171,-6 7 1,8-4-35,0 12 1,0 7 38,0 11 0,6 6-138,0 13 1,8-3-372,-2 9 1,4 0 218,3 6 1,-7-1-68,0 1 0,-2-8 70,2-5 1,2-5 251,-8-7-74,9-3 105,-13-17 0,6-4 91,-8-12 1,0-7-46,0-11 1,0 2 46,0-9 0,-2 1-35,-4-6 0,4 5-159,-4 1 0,4 5 92,2-5 1,0 8-116,0-3 1,6 5 61,0 2 1,8 8-17,-2 4 0,-2 4-38,2 2 0,1 2 45,5 4 0,0 4 13,0 8 1,-6 2-10,1 5 1,-3 1-248,2 4 1,-4-3 79,-8-9 0,2 0-340,4 1 0,-4-1 183,4 0 0,-4-6 320,-2 0 0,8-8 0,3 5 0</inkml:trace>
  <inkml:trace contextRef="#ctx0" brushRef="#br0">12700 5949 7736,'0'-13'-721,"0"1"1375,0 8 1,2-4-224,4 8 1,-4 8-131,4 4 1,-4 7-89,-2 5 0,6-2-1,0 9 1,0-3-698,-6 2 0,7 3 349,-1-9 1,2 7-121,-2-7 1,-2 6-83,8-5 0,-6-1-329,6-6 1,-6-6 666,7 1 0,7-9 0,8 4 0</inkml:trace>
  <inkml:trace contextRef="#ctx0" brushRef="#br0">12919 5930 7736,'8'-18'0,"-4"0"292,8 0 0,0 1-32,7 5 1,-7-4 290,0 4 0,0 4-225,6 2 0,1 4-123,-1 2 0,0 2-331,0 4 1,-1 6 157,-5 12 1,2-2-218,-8 9 1,0-1 199,-6 7 1,0-1-179,0 1 1,0-3 27,0-3 0,0 1-68,0-8 0,0 1-70,0-7 325,0-8 0,2-2-269,4-8 1,11-2 77,7-4 1,8-6-183,-1-12 1,3 3-108,3-3 430,-9 4 0,7 2 0,-7-1 0</inkml:trace>
  <inkml:trace contextRef="#ctx0" brushRef="#br0">12372 14233 7736,'0'-12'-771,"-2"-1"1435,-5-1-249,5 6 1,-8-6 27,4 8 0,4-2 277,-4 2-260,-4 4-418,8-6-114,-6 8 1,8 2 123,0 4 0,2 6-224,4 12 120,-4-4 0,14 17 1,-4-3-1,5 9 1,1 2-124,0-1 0,-2-1-202,-4-7 1,5 3 118,-5 3 1,2-9-9,-2 3 0,-2-11 306,-4-1 1,-4-10-143,5-2 511,-5-8 0,-2-4-202,0-12 0,0-10 21,0-2 0,0-9-21,0 3 1,0-5 134,0-1 1,-7-1-120,1 1 0,0 5-240,6 1 1,0 8-110,0-3 0,0 5 93,0 2 1,8 8-105,5 4 1,3 4 31,2 2 0,0 10 47,1 8 1,-1 2 8,0 11 0,0-1-141,1 6 1,-1 1-21,0-1 1,-6-1-126,0-5 1,-2 3-203,3-9 0,1 0-171,-8-5-37,8-1 745,-4-8 0,8-2 0,1-8 0</inkml:trace>
  <inkml:trace contextRef="#ctx0" brushRef="#br0">13101 14433 7736,'-10'-2'542,"2"-2"686,0-2-1023,6 0 0,-6 8 0,8 4 1,2 7-42,4 3 0,-2 2-18,8 0 1,-6 2-664,7 5 1,-3-5 355,2 4 0,4 3-742,-4-3 1,-2 0 76,3-5 826,-1-1 0,6 8 0,0 3 0</inkml:trace>
  <inkml:trace contextRef="#ctx0" brushRef="#br0">13412 14379 8438,'12'0'727,"0"0"0,-6 0-341,6 0 1,-2 2-365,3 4 0,3-2 83,-4 8 1,4-6-410,2 6 1,1 7 44,-1 5 0,0 2-149,0-1 0,-5 1 148,-1 4 1,-8 5 41,2-5 1,-4 5-367,-2 1 1,-2-5 583,-4-1 0,-4-8 0,-9 5 0</inkml:trace>
  <inkml:trace contextRef="#ctx0" brushRef="#br0">13503 14488 7736,'0'-18'1386,"0"0"1,8-1-631,4 1 1,6-2 251,7-4 0,3 1-466,9-7 1,-7 2-1134,0-3 0,1 3-90,5 3 1,-5 3-386,-1-8 0,1 7 757,5-1 309,-8-4 0,7-1 0,-7-7 0</inkml:trace>
  <inkml:trace contextRef="#ctx0" brushRef="#br0">19597 4598 7052,'0'-18'574,"0"0"1,0 0 178,0-1-668,0 9 0,0 4 0,0 12 0,0 6-99,0 5 0,6 7-56,1 0 1,5 9-27,-6-3 1,6 5 0,-4 1 0,0-2-45,0-3 1,-2 1 28,-6-7 0,0 5-173,0-6 1,0 1-147,0-7 266,0-8 182,0 6 144,0-14 0,0-2 10,0-12 1,6-6-129,1-6 1,5 1 86,-6-7 0,6 2-71,-6-3 1,8 5 153,-2 8 1,5-1-82,1 1 1,-6 6 53,0 0 1,0 8-137,7-2 1,-1 12-4,0 6 1,-6 6-248,0 6 0,-7-1 92,1 7 0,-4-8-110,-2 3 1,0 1-111,0-2-980,0 1 1307,0-7 0,0 0 0,0 0 0</inkml:trace>
  <inkml:trace contextRef="#ctx0" brushRef="#br0">20218 4726 7736,'18'-18'0,"-2"0"-39,-4-1 1,11 1 127,-5 0 0,4 2 294,-3 3 0,-1-1 0,0 8 0,0 2-105,1 2 0,-3 10-362,-4 4 0,-4 5-132,-8 1 1,6 6 112,0 0 0,0 9 94,-6-3 0,-8-1-64,-4 1 1,2 0 19,-2 7 1,6-9 62,-7-3 1,9-5-41,-2-2 1,4 0-8,2 1-38,0-9 0,8-2-133,5-8 1,5 0-115,6 0 1,-2-8 114,9-4 1,-7-5 206,7-1 0,-1 0 0,7 0 0</inkml:trace>
  <inkml:trace contextRef="#ctx0" brushRef="#br0">20729 4471 7736,'0'-19'-327,"2"3"831,4 4 1,-2 2 263,8 4 1,-6 4 154,6-4-339,0 4 1,7 10-213,-1 4 1,0 10-516,0 2 1,-5 3 167,-1-3 1,-6 3-548,6 3 1,-6 2 193,6-7 0,-8 1-152,2-2 0,3-3-744,-3 3 0,0-4 1224,-6-1 0,8-1 0,2 0 0</inkml:trace>
  <inkml:trace contextRef="#ctx0" brushRef="#br0">19050 14196 7736,'-12'0'677,"0"0"1,6 0 21,-7 0-441,1 0 1,-4 8 91,4 5 1,4 5-205,8 6 0,0 11-226,0 7 0,0 9-345,0-2 0,2 9 336,4 3 0,4 0-204,8-6 0,-6-9 144,1-3 1,-1-13-336,6-5 0,0-7 141,0-6 1,-5-4 552,-1-8 1,-6-8-168,6-4 1,-6-6 518,6-7 0,-8-3-95,2-9 0,3-5-217,-3-1 1,2-7-162,-2 1 0,-2 4 123,8 3 1,-2 5-341,2 7 0,5-3 43,-5 9 0,4 8 13,2 10 0,2 4-28,5 2 1,-5 16-21,4 8 1,-3 9-306,-3 3 1,0 1 179,0-1 0,-1 3-200,-5 3 1,2-9 36,-8 3 408,0-11 0,2 9 0,2-6 0</inkml:trace>
  <inkml:trace contextRef="#ctx0" brushRef="#br0">19798 14452 7736,'0'-12'121,"0"-1"0,0-1 245,0-2 0,0-2 0,2-1 0,4 1-93,6 0 0,5 2 1,1 2-1,0 3-151,0 3 1,7 2-4,-1 6 1,-2 2-348,-10 4 1,3 7 204,-9 11 0,0 4-197,-6 9 1,0-1 90,0 1 1,0-1-87,0 1 1,-2-1 86,-4 1 1,4-7 71,-4 1 1,-2-15 68,1 2-43,1-12 0,8 2-107,4-8 1,5-8 75,7-4 0,2-12-286,4-7 1,-1 3 125,7-3 1,-8 9-761,3-2 981,3-5 0,-8 9 0,7-6 0</inkml:trace>
  <inkml:trace contextRef="#ctx0" brushRef="#br0">20437 14160 8829,'-10'0'1481,"-7"8"1,15 2-1245,-4 8 0,4 1-69,2-1 0,0 0-13,0 0 1,8 7-49,5-1 0,9 6 105,2-5 1,1 1-490,-7-2 1,4-3 199,-4 3 0,5 2-760,-11-1 1,-2 5 394,2-6 0,-8 7-875,2-7 1,-12 9 1316,-6-3 0,-4-4 0,-2 1 0</inkml:trace>
  <inkml:trace contextRef="#ctx0" brushRef="#br0">20565 14069 15648,'8'-13'620,"4"1"1,0 6-1088,6-6 1,-2 0-81,15-6 1,-1-1-1501,7 1 1,-3-6 2046,-3-1 0,11-7 0,-3 4 0</inkml:trace>
  <inkml:trace contextRef="#ctx0" brushRef="#br0">26258 9251 7736,'0'-24'88,"0"0"0,0-1 1,0 1-1,0 0 2166,0 1-1886,0 11 1,-2 4 0,-2 10 0,-3 6 83,3 10 0,-6 11-411,-2 13 1,4 5 101,2 8 1,4 6-52,2-1 0,0 9 121,0-2 0,2 2-491,4-2 1,12-4-70,13-8 1,7-9-213,11-3 0,2-15 379,15-9 1,7-13 86,6-19 0,1-7 200,-7-16 0,-11-7-70,-7 1 0,-10-7 35,-15 6 1,-10-7-53,-7 1 0,-9 4 188,2 3 0,-18-3 15,-7 3 1,-13-9-94,-5 2 1,-5-1-114,-7 1 0,-4 4-9,5 9 0,-5 7-55,-2 5 1,9 6 91,3 6 0,5 4-697,1 8 1,9 2 299,3 4 1,5 6-841,2 12 1,0 3 1191,-1 3 0,1 13 0,0-5 0</inkml:trace>
  <inkml:trace contextRef="#ctx0" brushRef="#br0">27663 9561 7733,'-19'0'0,"1"0"225,0 0 0,8-2 348,4-4 1,4 2-351,2-8 1,8 6 0,6-4-1,8 0-108,9 0 0,-3 4-148,2-7 1,1 7-3,5-6 1,1 6-263,-1-6 1,1 2 188,-1-2 0,-5 4-153,-1 8 0,-8-3 51,3-3 0,-5 4 105,-2-4 1,-8 12-51,-3 7 155,-5 3 0,-2 10 0,0 3 0</inkml:trace>
  <inkml:trace contextRef="#ctx0" brushRef="#br0">27681 10018 7736,'-16'12'0,"4"0"756,3-8-244,9 4 0,9-14 153,3 0 0,12-8-335,6 2 0,5-5-130,1-1 1,3 0-153,3 0 1,-1-7 109,8 1 0,-3 0-831,3 5 0,2 1 439,-9 0 1,7 0-1007,-7-1 0,1 1 1240,-6 0 0,7 0 0,3-1 0</inkml:trace>
  <inkml:trace contextRef="#ctx0" brushRef="#br0">28393 9215 7736,'6'-12'336,"0"-1"1,2 9 237,-2-2-296,4 4 1,14 10-126,1 5 0,1 5-70,-2 6 1,-1 5-90,7 7 1,-6-6 82,7 1 0,-3-3-234,3 3 0,3-5 138,-3-8 0,-3-2-12,2-3 0,-7-5-33,1-8 0,-6-2 313,-6-4 0,3-7-63,-9-11 1,0 2 137,-6-9 0,2 3-28,4-2 0,-4-5-75,4 5 0,-4-5 65,-2-1 1,8-1-38,4 1 0,2 1-219,-1 5 1,3 4 119,-4 7 1,10 3-96,3 4 0,-1 6 36,-6 12 1,6 4 41,1 8 0,7 11 26,-1 7 1,3 11 88,3 14 1,-3 12-263,-3 12 0,-15-34 1,0 3 111,-3 3 0,-2 2 0,-1 6 0,-1 2-476,-2 2 1,-2 1-1,-3 2 1,0 0 369,1 2 0,0-2 0,-5-1 1,-2-2-189,-1-4 0,-2-2 0,-2-4 1,-1-2-229,-14 34 1,2-8 121,-9-4 1,-5-6-12,-7-6 0,-5-12-194,5-13 1,-8-11 234,3-7 0,-3-12 79,2-6 1,-3-14 648,3-10 1,4-11-421,3-13 1,-3-13-167,3-12 1,1-6 255,11-6 0,-3 4-580,9-4 1,2 12-590,9 6 0,5 13 435,8 5 608,0 13 0,-6-1 0,0 13 0,0 4 0</inkml:trace>
  <inkml:trace contextRef="#ctx0" brushRef="#br0">4215 4854 7826,'-16'-2'-375,"4"-4"1,-5 4 413,5-4 1,2-3-1,-2 1 28,-2-2 1,-2 4 0,-3-6 87,1-2 0,2 4 0,2-3 62,2-1 0,-1-2-149,-5-2 1,8 6-1,4-1 1,2 7 412,-2-6-457,4 0-41,-6 2 7,8 2 56,0 8 0,0 10 78,0 8 0,-2 2-29,-4 11 0,3-1 29,-3 7 0,4 9-101,2 9 0,-6 2 5,0 10 1,0 8-318,6 10 0,0 14 323,0-44 1,0 0-1,0 0 1,0 1-306,0 5 0,0 0 1,-1 0-1,0 2 264,-1 3 1,-2 1 0,0 2 0,-2 0-48,-2 4 1,-2 0-1,-3-3 1,-1-2 5,0-1 0,-2 0 1,-1-2-1,-1 0 5,0-2 1,0 1 0,0 3 0,-1 0 55,1 0 0,0 0 1,3-1-1,2 0 2,0-5 0,1 0 0,2 1 0,0-1 0,0-3 0,2 0 1,2 1-1,2 1-25,0 1 1,1 0 0,2-4 0,0 0 0,1 3 0,0 1 0,1-1 1,0 0 9,2-3 0,1 1 1,0 5-1,2 0 13,2 1 1,2 0-1,-1-3 1,0-1 18,1 4 0,-2 0 0,-1-5 0,-1 0 0,0 2 1,0-1 0,-1-1 0,0 0 5,1 5 0,0 0 0,-1-6 0,0-1 4,-1 4 0,-2 0 0,-1-3 0,0 0 34,2-1 0,0 1 0,-1-1 0,-2 0-35,1 3 0,-2 1 0,-1-4 1,-2 0-41,1 1 0,0-1 0,-1-1 0,0-2-73,1-2 0,0-1 0,1 51-90,-4-5 1,-2-4-16,2 5 1,-2 1 45,2-2 1,2-44 0,-1 0 98,0-1 1,-2-1 0,-9 48 3,4-1 1,2 3-29,4-49 0,0-1 1,0 1-1,-1 0 75,-2 3 1,0-1 0,-3 44-13,6-47 0,0 1 0,-4 49 120,-2-3 0,-3 1 21,9-2 1,-2-3-149,2 3 1,4-6 3,-4-6 1,4 5 45,2-5 0,-6-10-80,0-2 1,0-6 5,6 0 0,0 2 424,0-9 0,0 1-229,0-6 1,0 6-102,0 0 1,2 1 233,4-1 1,-2-10-301,8 4 1,0-13 232,6 1 1,1-5-262,-1-1 1,0-3 43,0-3 0,-5-5-149,-1-8 98,0 1 28,6-1 1,-6-2-100,1-4 177,-9 4-180,4-14 13,-8 15 55,0-15-8,0 6 32,0-8-16,8 0 0,2-8-31,8-4 1,6-11 26,1-1 0,13-9-185,-1 3 0,12-4 35,-1-3 0,7-1 84,6-5 1,4 2 69,8-7 0,0 7-104,0-1 1,-7 3 207,1 3 1,0-1-83,6 1 1,-2 7 314,-4 5 1,4 4-97,-4 1 1,4 7 17,2 0 1,0 2-248,0-2 0,6-4-155,0 3 1,8-1 107,-2 2 1,5-2-110,1 8 1,-2-6-85,-4 5 0,8 1 42,-7 6 0,-1 9 228,-12 3 1,0 6-143,0 6 0,4 3 372,-4 3 1,2 5-14,-14-5 0,1 4 96,-1 3 1,-4-7-253,4 1 0,2-11-22,-2-2 1,5 0-27,-5-5 1,6-5-173,-6-2 0,-2 2 14,-11-2 0,-3 2 87,-8-2 1,-9-4 140,-4 4 1,-5-2 434,-7 2-395,-4-4-35,-8 7 0,-2-9-1,-4 0-250,4 0 1,-13-2 74,9-5 1,-2-3-98,2-8 0,4-10 13,-4-9 0,4-7 222,2-11 0,6-2-31,0-4 0,8-8 104,-1-16 0,3 0-464,2-12 1,4 1 374,-3-1 1,1-4 78,-17 46 1,0 0-1,9-46-29,-6 4 0,0 3 55,-6 3 1,-8-2 81,-4-5 1,2 5-190,-2-4 0,0 4-23,-7 1 1,-1-1-7,-4-4 1,3 6 18,-3-1 1,10 1-9,2 6 0,6 0-98,-7-6 1,7 3 50,-6-9 0,8 4 19,-2 2 0,4-9 6,2-3 0,-6 3 5,0 3 1,-2-2-3,2 2 0,4 43 0,0 0-2,-4-1 0,0 1 1,2 2-1,1 0-13,-2-3 1,-2 1-1,2 1 1,-2 0-6,-2-1 0,0-1 0,2-4 0,2 0 15,-2-2 0,2 1 0,2 1 0,1 0-3,0 1 0,-2 0 1,0 0-1,0-1-57,1 1 0,0 0 1,0-1-1,0-1 31,3-1 1,0 0-1,0 4 1,0 0-23,1-3 0,-2-1 0,-2 4 1,0 0 16,0 2 0,0 1 1,0-3-1,0 0-5,3-4 1,0 1-1,-3 3 1,0 0 7,0-4 1,0 0-1,-1 1 1,2-1-6,1 0 1,2 0 0,-1-2-1,0-2 39,0-2 0,0 1 1,0 1-1,0 2-245,0-1 0,0 0 0,0 0 1,0 0 264,0 4 0,0-1 0,-3-5 1,0 0-23,0-1 1,-1 0-1,0 1 1,0 0 3,1 5 1,0 1 0,2 0 0,-2 2-28,-3 3 1,0 1 0,3-1 0,0 0-145,-3 0 0,0 1 0,1-1 0,0 0 128,-1 0 1,-1 1-1,2 2 1,0 0-25,2 0 0,0 1 0,-1-44-101,-8-3 0,6 13 130,-6 6 0,0 4 170,-7 2 0,-1 6 116,-4 0 1,4 8-193,-5-1 0,5 9 314,2 2 1,-3 9-479,-3-3 0,4 5 370,-5 1 0,3 7-494,-2-1 1,2 7 326,-9-6 1,9 7-172,-3-1 0,-3 6 169,-2 6 0,-3-3-177,3 9 0,-5 0 92,5 6 1,-13 0 1,-5 0 1,-7 8 34,-6 4 1,-4 7-22,-8 5 0,-8 2-248,-4 5 0,-10 7 253,-3-7 0,46-12 1,-1 0-199,2-3 0,-1-1 1,-5 2-1,0 0 231,0 1 1,-2 1 0,-1-1 0,-1 0-38,3 1 1,0-1 0,0-3-1,1 0 43,2 1 0,0-2 1,0-1-1,1-1-3,-1 3 1,0 0 0,1-3 0,1-2-141,1 2 1,0 1 0,-41 13 110,8-2 0,2 9-2,-2-3 0,-2 3-89,7-3 1,1 5 110,6-5 0,2-2-358,5 3 1,3-3 23,8 3 1,10-5-85,9-8 1,9 0-161,15 1-672,-4-1 1373,22 0 0,12-8 0,21-2 0</inkml:trace>
  <inkml:trace contextRef="#ctx0" brushRef="#br0">24670 8248 7961,'-18'-27'-105,"2"7"0,3-6 1,7-1-1,4-3 0,2-5 1,0-1-1,2-3 17,4-3 1,-1 3 204,7-3 1,-8-5 0,2-2 0,-4 5 1,-2 1-1,0 5 88,0 1 0,-8-3-86,-4 3 1,-11-3-36,-1 9 1,-6-1 0,3-1 0,-1 5 57,-5 2 0,7 1-57,2 7 1,3 0 87,3 0 134,0-1-130,8 9-73,2 2 0,10 10 32,4 4 0,4 4 2,8 9 1,6 7-23,1 4 0,5 5-13,-5 1 0,5 9-136,-6 4 0,7 9 86,-7 3 0,0 8-166,-5-2 0,-1 6-344,0 6 1,-6 12 293,-5-40 0,-2 2 1,-2 7-1,-1 1 78,1 3 0,0 0 1,-3 3-1,0 0-258,-3 0 1,0 0 0,1-2 0,-1 2 303,-3 2 1,0 1 0,3-1 0,0 0-17,-3 1 0,0 0 1,4-2-1,0 0 82,-1-4 0,0 0 0,2-1 1,0-1-64,1-1 1,0 0 0,0 1-1,0 0-56,0-4 1,0-1-1,0-2 1,0 0 154,0 48 0,-6-7-19,0 1 0,-2 2-25,2-1 1,3-9-12,-3-10 0,-2-4 10,2-2 0,-6-4-4,6-8 0,0-3 265,6-15 1,-6 0-281,0-7 1,-2 5 318,2-5 1,3 5-620,-3-11 1,4-2 185,2 3 1,8-9-287,5 2 403,3-3 1,10-11 0,3-2-1</inkml:trace>
  <inkml:trace contextRef="#ctx0" brushRef="#br0">24342 7408 8009,'-35'-18'0,"7"0"267,10 0 1,1 5 864,11 1-1127,0 8 1,8-2-97,4 12 1,4-2 114,9 8 0,1-8 1,4 3-1,7-5-128,3-2 1,11 0-67,3 0 0,5-9 120,2-3 1,8-4-19,4-2 0,12-2-304,6-5 0,4 3 453,2-8 0,3 7-62,3-1 1,0 4-4,-42 10 1,0 1 0,42-9-1,-45 8 0,-1 2 0,45-2 104,-5 4 0,0-2-84,0 1 0,-9 1-8,-10 6 0,-9 0-27,-14 0 1,-4 0 58,-9 0 200,-16 0-221,-3 9 0,-17 1-2,0 8 1,-2 2-28,-5 4 1,-3 3 285,-8 3 1,0 11-319,0-5 1,-1 13-14,1 0 1,2 9-154,4 3 0,-2 16 112,7 2 0,1 9-397,6 3 1,0 8 431,0 5 1,0-48 0,0 1-9,0 1 0,0 0 0,0 2 0,-2 1 28,0-3 0,-2 0 0,1 3 0,-2 2 40,0-3 1,-2 1 0,-4 1 0,0 0 23,2-1 1,-1-1 0,-1 0-1,-2-2-37,1-3 0,0 0 0,2-1 0,0 1 24,-2 0 1,-1 0 0,0-1-1,0 1-27,0 0 1,1-1 0,3 2 0,0 0-9,3 2 1,0 0 0,1-2 0,0 1 11,-1 4 1,0 0 0,1-2 0,2-1-10,2 1 0,2-2 1,-1-3-1,0-3-5,0 34 0,2 3-131,4-9 1,4 6 178,8-6 0,0 0 107,1-6 0,-7-2-21,0-4 1,-2 2-111,2-8 0,-4-1-17,-8-5 1,0-6 14,0 0 0,-2-9-22,-4 3 0,-4-7 320,-8-5 1,-6-5-334,-1-8 0,-13 0 198,1 1 0,-5-9-168,-1-4 1,3-4-11,-9-2 0,0 0 12,-6 0 0,7 0-136,-1 0 0,-2 0-2,-9 0 0,-5 2-109,-8 4 0,0 4 185,0 8 1,-8 1-163,-4-1 0,-9 0 399,3 0 1,-4 1-90,10-1 1,3-6 45,3 0 1,0-8-76,6 2 1,11-6 86,13-6 0,2-6-42,-1-12-114,3-5 0,2-13 0,1-1 0,1 3 0,3 1 0</inkml:trace>
  <inkml:trace contextRef="#ctx0" brushRef="#br0">1989 6186 7728,'36'-8'-207,"-5"6"1,-3-6 0,-1 1-413,-5 1 1,-2 0 556,-2 6 0,1 0 62,-1 0 0,-6 0 0,0 0 0,-8 0 0,4 0 0,-8 0 0</inkml:trace>
  <inkml:trace contextRef="#ctx0" brushRef="#br0">2609 5967 7728,'17'-18'4,"-3"-1"0,-2 1 1,0 0-1,0 0 451,0-1 0,-8 1 64,3 0 1,-14 2-287,-5 3 0,-12 5-52,-6 8 1,-13 2 17,-6 4 1,-3 5-118,-3 7 0,-2 0 70,-4 0 0,5 1-381,-5-1 0,4 2 45,2 4 1,-6-3-143,1 3 1,5-4 137,6-1 0,2-1 57,-1 0 1,-3-6-16,9 0 0,5-8-209,7 3 351,7-5 1,-1-4-90,12-5 0,4 3-249,8-8 1,8 6-71,4-6 0,4 2-3,3-2 0,-1-5 415,0 5 0,0 4 0,0-8 0,1 6 0</inkml:trace>
  <inkml:trace contextRef="#ctx0" brushRef="#br0">1588 6204 7728,'10'0'-1112,"0"-6"1941,-4 0-62,-4 0 18,6-2-513,0 6 0,-6-8 128,4 3 15,-4 5 114,-2-6-336,0 8 162,0 0-312,0 8 1,0-4 71,0 9 0,0 1-110,0 10 1,6-2 24,0 9 1,7-1 33,-7 7 0,6 9-22,-6 9 0,6 10 50,-6 14 1,0 6-211,-6 13 0,0-45 0,0 1 173,0 3 1,0 2 0,0 2 0,-2 1-88,0-1 0,-2 0 0,0-5 0,-2-1 57,-3 1 1,0-2 0,-3 41-271,-1-4 0,3 1 248,-2-7 1,4-4 32,8-2 0,0-4 1,0-2 0,0 0-39,0 0 0,0 0-8,0 0 0,0-6 16,0 0 1,0 0-55,0 6 0,0-8 75,0-5 0,6-9-163,0-2 0,0-1 63,-6 7 1,2 0 33,4 0 1,-4 1-8,4 5 0,-4 0 4,-2 12 1,0-10 131,0 10 1,0-4-77,0 4 1,0 0 139,0 0 0,0 0-41,0 0 1,-6-6-41,0-1 1,0 1-23,6 6 0,-6-8-105,0-4 0,0 2 20,6-2 1,0 2-172,0-3 0,6-3-29,0 4 0,0-4 497,-6-2 1,0-1-268,0 1 1,0 0 119,0 0 1,0-1-110,0 1 0,-2 0 2,-4-1 1,4 1 92,-4 0 0,-2 0-91,2-1 0,0 5 10,6-4 0,-6 4 68,0-11 0,0 3-83,6-2 1,0 1 204,0-7 1,0 6-64,0-7 0,0 1 4,0-7 1,0 7 13,0 0 0,0-1-26,0-5 0,0 1-65,0 5 1,0-3-156,0 9 0,0-9-84,0 3 1,-7-4 87,1-3 1,-2 1 88,2-1 0,4 3-9,-4 3 1,-2-3 96,2 3 0,-2 3-111,2-3 0,4 9 92,-4-2 0,1-5 194,-1-1 1,4 2-169,-4-3 0,4-5 3,2-7 1,0 0-15,0 7 1,0-3-175,0-3 0,0 1 86,0-7 1,0 5-88,0-6 0,0 9 96,0-3 1,0-1-265,0 1 188,0 0 1,0 7 0,0-3 165,0-3 1,0 1 92,0-8 0,0 7-68,0-7 1,0 1 80,0-7 1,0 0 177,0 0 296,0-8-459,0 7 0,2-15-201,4 4 68,-4-4-260,15-2 0,-9 2-436,4 4 306,-4-4 181,0 14 0,-6-12-45,4 8 283,-4-8 140,-2 13 241,0-15-216,0 6-11,8-8 0,-4 0-80,9 0 0,-1 0-19,6 0 0,0-8-192,0-4 1,1 1 90,-1-1 0,0 0-307,0-6 1,1 2 47,-1 3 1,0-3-37,0 4 0,1-6-153,-1-7 0,-6 5-306,0-4 1,-2-3 365,3 3 0,1-8-2,-8 1 0,6-5 311,-6-7 0,8-3 0,-4-9 0</inkml:trace>
  <inkml:trace contextRef="#ctx0" brushRef="#br0">7299 5073 7728,'-6'-19'-14,"-2"1"1,0 0 0,-3 0 0,3-1 192,0 1 0,0 6 0,2 2 192,-6 2 1,4 0-165,2 2 1,6 4-88,6-4 0,6 3 21,12 3 1,1 0 0,9 0-1,7 0 84,3 0 0,-1 0-60,5 0 0,1 3-53,6 3 1,8-4-19,4 4 0,-3-2-82,3 2 1,-6-2 97,6 8 0,-8-6-146,2 6 0,-13 0 82,-5 7 0,-5 1-39,-1 4 1,-3 5 60,-3 7 0,-7 1-71,-12-1 0,3 7 86,-9-1 1,6 13 83,-6-6 0,0 8 31,-6-9 1,0 7-61,0 6 1,0 4 229,0 8 1,0 0-78,0 0 0,0 8-399,0 4 0,0 10 286,0 2 0,0 1-237,0-7 0,0 0-12,0 0 0,0 1-69,0-1 0,2-14 39,4-4 0,-2-12 108,8 0 1,-8 1 322,2-1 1,3 0-125,-3-6 1,2 0-24,-2-1 1,-4 7-86,4 0 0,-2 0-30,2-6 1,-4 7-6,4 5 1,-6 4-124,-6 2 1,2 0-210,-8 0 0,2-6 196,-2 0 1,-5 4 274,5 2 0,2 4-159,-2-10 0,0 4 128,-7 2 1,1 6-81,0 0 1,0 6 73,-1-6 1,-5 8-143,0-1 1,-9 9 15,3 2 1,4 1-95,1-7 1,-1-6-218,2 0 0,-1-2 17,7 2 1,0 3 57,-1-9 1,7-6-4,0-7 0,8 5-47,-2 2 0,4-2 366,2-10 0,0-4 82,0 4 1,0 2 124,0-3 1,0 1-169,0-6 0,6 0 35,0 0 0,2 3-258,-2-3 1,-4 4 223,4-10 1,-1 3-452,1 3 1,-4-8 352,4-5 1,2 3-236,-2-3 1,6 3 269,-6-2 1,8-7 11,-1 1 0,-3-1 110,2-6 0,0 5-85,6 1 0,-6 1-81,1-1 0,-7 1 33,6-1 0,-2 1-179,2-1 0,-2 1-44,-4-1 1,-4 1-70,4-1 0,3 1 116,-3-1 0,6 1-82,-6-1 1,8 1 160,-2-1 0,2 1-13,-1-1 0,3 1 169,-4-1 1,4 1-45,2-1 0,1 1 127,-1-1 1,-6 1-67,0-1 0,-2 3-112,3 3 0,1-1-33,-8 8 0,6-7-129,-6 7 1,0-9 120,-6 3 1,0 2-101,0-3 1,0 7-33,0-7 0,0 3 82,0-2 1,6-3 74,0 9 0,0-7-63,-6 7 0,6-6 145,1 5 1,7-5-27,-2 5 1,-2-7 72,2 2 1,-6-7 17,6-6 0,-5-1-37,5-5 1,-8-4 183,2 5 0,2-11-29,-2-2 1,0 0-343,-6 7 0,0-1-62,0 0 1,0 0-86,0 1 1,-6-5 93,0 4 1,-8-4-70,2 11 1,-5-5 127,-1-2 1,-2-2 0,-4-4 1,-7 5 320,-11-5 1,-5-2-126,-8 2 0,-10-8 16,-8 2 1,-2-2-347,-10 2 1,0-2-664,-6 9 1,0-1 501,-1 6 1,9 6-163,4 1 1,4 5-963,2-6 1,2 1 183,4-7 1272,12-8 0,-1-2 0,7-8 0,4 0 0,5 0 0</inkml:trace>
  <inkml:trace contextRef="#ctx0" brushRef="#br1">6058 14069 7873,'0'-29'14,"0"5"0,0 4 189,0 1 1,-2 1 0,-2 0-1,-4 0 357,-2-1 0,4 1-78,-7 0-133,9 8 0,-12-7-180,4 5 1,-2 6-97,2 6 0,4 2 21,8 10 1,0 7 0,0 7-1,0 4-321,0 9 1,0-1 140,0 11 0,0 0-311,0 6 1,0-1 187,0 1 0,-7 0-411,1-1 1,-8-1 248,2-4 0,2-5 81,-2-7 1,2-9 451,-3-3 1,-3-13-160,4-6 1,-2-12 410,2-6 0,-5-7-217,5-5 1,-2 2 42,2-9 1,-4 7-55,4-6 0,1 7-192,-1-1 85,8-4 0,-6 7-32,4-3 0,4 10 62,-4 2 0,12 8-82,6-2 0,6 4 339,7 2 0,3 2-120,9 4 0,-1 4 63,1 8 0,5-4-132,1 4 1,-3-3-293,-9 9 1,3-2-377,-3 3 1,1-3 490,-2 8 0,5 1 0,-7 5 0</inkml:trace>
  <inkml:trace contextRef="#ctx0" brushRef="#br1">18868 14871 7873,'-11'-8'0,"3"-2"-157,0 0 0,4-6 226,-8 4 1,8 2 0,-4-1 338,0 3 1,4 2-194,-9 6 1,9 8 0,-4 6 0,2 11-56,0 11 1,-2 3-7,2 9 1,4 1-340,-4 6 0,4 0 173,2-1 0,-6-7-634,0-4 0,0-7 51,6-6 416,0-3 376,0-17 0,0-4 411,0-12 1,2-6-47,4-13 0,2 3-249,4-8 1,4 5-22,-4-5 1,-2 8-7,3-3 0,-1 7-502,6 6 0,0-2 77,1 8 0,5 0-93,0 6 1,9 0-75,-3 0 1,11 10-255,1 8 0,1 2-15,-7 11 0,1-1 6,-1 7 569,1-9 0,-1 6 0,1-5 0</inkml:trace>
  <inkml:trace contextRef="#ctx0" brushRef="#br1">6532 12536 7615,'19'30'0,"-1"1"-702,0 1 0,0 3 530,1 1 1,-1 7 171,0-1 0,0 9 0,1-5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57D200"/>
    </inkml:brush>
    <inkml:brush xml:id="br1">
      <inkml:brushProperty name="width" value="0.09071" units="cm"/>
      <inkml:brushProperty name="height" value="0.09071" units="cm"/>
      <inkml:brushProperty name="color" value="#FF0000"/>
    </inkml:brush>
    <inkml:brush xml:id="br2">
      <inkml:brushProperty name="width" value="0.09071" units="cm"/>
      <inkml:brushProperty name="height" value="0.09071" units="cm"/>
      <inkml:brushProperty name="color" value="#3165BB"/>
    </inkml:brush>
  </inkml:definitions>
  <inkml:trace contextRef="#ctx0" brushRef="#br0">11185 5000 7719,'-18'0'-104,"0"0"1,0 0 0,0 0 0,-1 0-385,1 0 1,-2 0 560,-5 0 1,5 0 21,-4 0 0,-5 6-17,-1 0 0,-2 6-125,1-6 1,-3 6 66,3-6 1,5 7-71,2-7 1,1 2 62,-1-2 0,10-4 101,-4 4 71,3 4 1,-3-8-14,0 4-19,8-4 0,0-2-80,3 0 1,5 2 52,-4 4 52,4-4-56,2 6 6,0-8 127,0 0-142,0 9 26,8-7 0,3 6-61,7-8 1,6 0-29,0 0 0,9 0 27,-3 0 0,5-6-90,1 0 1,9-3 80,4 3 0,3 4-31,3-4 0,10-2-67,8 2 1,8-6-195,10 6 1,0 0 216,1 6 0,-1-6 40,0 0 1,6-3 87,1 3 1,-9 4-84,-10-4 1,-4 4 39,-2 2 0,-8 0-32,-4 0 1,-6-6-24,-7 0 1,3 0-8,-9 6 0,7 0-112,-6 0 0,5 0 27,-5 0 0,-1 0 47,-5 0 1,6 0 251,-1 0 0,-5 6-243,-7 0 0,-6 0 45,7-6 0,-9 0-72,2 0 117,-3 8 1,-5-4-121,-4 9 0,4-9 12,-6 12 0,3-14 31,-1 4 20,-8 4 1,6-8-35,-4 4 7,-4-4-133,6-2-231,-8 0-984,0 0 907,8 0-41,-6 0 51,6 0-250,-8 0 688,0 0 0,0 0 0</inkml:trace>
  <inkml:trace contextRef="#ctx0" brushRef="#br0">6459 9489 7719,'0'-13'-136,"0"1"387,0-2 0,-2-2 242,-4-2 1,4-1-19,-4 1 0,-2 6-262,2 0 0,-2 8 209,2-2-327,-4-5 0,-9 11-38,1 0 0,-2 4 154,-4 15 0,3-3-245,-3 14 0,4 9 50,2 10 0,-1 5 9,1 7 1,2 4 24,4 8 0,4 2-211,8 4 0,8 2 184,4 4 1,10-6-74,2-12 0,15-6 127,-3-12 1,7-5-28,0-7 0,1-15-22,5-4 0,2-12 18,-9 1 0,7-11 100,-7-3 1,1-13-60,-7 2 1,1-6 53,-1-1 0,-1 3 59,-5-8 0,-3-1-117,-9-5 0,0-3-20,0-3 1,-1 1 17,-5-8 0,-4 7-104,-8-7 0,0 0 67,0-5 1,-2-1 6,-4 0 1,-6 0-5,-13 1 0,-3-7-34,-9 0 0,1 2 4,-1 11 0,1 3-5,-1 9 1,1 1-66,-1 5 0,-3 5 84,3 13 0,-3-2-179,9 8 1,-3 0 95,-3 6 1,3 8-253,4 4 0,-3 2 110,9-2 1,2 5-491,9-5 1,-1 4 127,8 2 0,0 1-67,6-1 1,0 0-989,0 0 1611,8 1 0,2-1 0,9 0 0</inkml:trace>
  <inkml:trace contextRef="#ctx0" brushRef="#br0">6715 11897 7746,'0'-18'170,"0"0"0,-2-1 0,-2 1 176,-2 0 1,-2 0 68,2-1 0,-3 1 0,-5 0 1,2 0 397,-2-1 1,2 7-266,-6 0 0,9 2-171,-9-2 0,4 4-254,-4 8 0,-1 0 88,1 0 0,-4 8-170,4 4 1,-5 12 116,11 7 1,2 5-294,-2 7 0,8 3-39,-2 9 0,6 8-163,6 4 1,4 4-244,8 2 0,9 6 72,3 0 0,11-2 293,1-10 1,3-2 71,-3-4 0,-3-15 112,3-3 1,-3-13-132,-3-12 1,-1-7 408,-5-5 0,-3-4 112,-9-2 1,-2-8 275,-4-5 1,2-11 103,-7-6 1,5-5-104,-6-1 0,0-7-258,-6 1 0,0-11-167,0-2 0,0 0-100,0-5 0,0 3 112,0 2 1,-8-6-258,-4 0 1,-7-5-76,-5 5 0,2 2-96,-9 10 0,3-1 108,-2 7 1,3 9 70,9 9 0,-6 13-10,-1 6 0,1 4-85,6 2 1,6 0-60,-1 0 0,3 8 29,-2 4 0,-2 4-1201,8 3 0,-6-7 267,6 0 1,-7 0-37,7 6 0,0 3-581,6 3 1702,0-4 0,-8 7 0,-2-9 0</inkml:trace>
  <inkml:trace contextRef="#ctx0" brushRef="#br0">6897 13667 7719,'-18'-18'111,"-2"2"0,-2 1 1,-5 5-1,-1 2 273,-5 4 0,5 4 1,-2 6-1,-1 6 1,1 7-1,1 3 370,3 2 1,2 9-665,5-3 1,7 7 0,2 3-1,2 5 17,4 1 1,4 5-52,6 10 1,6 4 11,13 8 0,5 2-699,13 4 1,-3-6 438,9 0 1,-7-8-92,7-11 0,-2-9 94,1-8 1,-1-15 228,-4-10 0,-3-8-82,9 2 0,-9-8 471,3-10 0,-13-2-94,-5-17 0,-3-1 69,2-11 0,-12 3 573,1-9 1,-9 0-481,-4-5 1,0-1-88,0 0 1,-2-2-158,-5-3 1,-5 3-165,-12-4 1,-4-2 81,-9 2 0,1 3-193,-1 9 0,1 6 100,-1 13 1,1 4-47,-1 7 0,9 9-1373,3 4 1019,5 4 0,2 10-248,0 4 1,8 5-560,3 1 1,5 0-278,2 0 1,0 1 721,0-1 0,0 0 684,0 0 0,9 1 0,1-1 0</inkml:trace>
  <inkml:trace contextRef="#ctx0" brushRef="#br0">10729 9689 7719,'0'-12'-179,"-2"2"1,-2 0 0,-4 0 484,-2-5 1,6 5 0,-4 0 1077,0 2-1085,-2-6 0,-9 12 1,1-4-1,0 4 70,0 2 0,-1 8-285,1 4 0,-6 12 84,-1 7 1,-1 11-74,2 7 1,3 6 80,-3 6 1,4 5-172,2 14 1,7 5-306,5 12 1,6-4 122,6 5 0,13-5-56,11-2 0,5-18 47,1-12 1,9-14 168,3-17 0,5-6-16,2-12 0,0-5 127,-1-14 1,3-5-115,4-12 0,-2-13 267,8-11 1,-15 1-60,3-1 1,-18-1 71,-1-6 0,-12-2 4,1-3 1,-7 3 3,-6-4 0,-4 2-163,-8-2 0,-10-4 52,-8-8 0,-11 0-311,-13 0 1,-5 9 249,-7 3 1,-3 4-168,-4 2 1,10 17 32,-4 7 0,13 11 220,-1 8 0,-1 4-508,1 8 0,3 8 72,9 4 1,-1 10-143,7 3 1,1 5 123,6-6 1,8 3-693,4-3 1,4-4 580,2 5 1,8 1-474,4-2 1,4 7 855,2-7 0,9 9 0,1-5 0</inkml:trace>
  <inkml:trace contextRef="#ctx0" brushRef="#br0">10912 12262 7719,'-8'-18'107,"-2"0"0,-3-1 1,1 1 584,-2 0 1,-2 0-248,-2-1 1,-1 7 0,1 2-1,0 2 134,0 4 1,-1 2-287,1 2 0,-6 2-24,-1 4 1,-5 10-197,6 9 0,-3 7 79,3-2 1,4 11-188,-5 1 1,11 9 97,2-2 1,2 6-188,-2 5 1,4-1 16,8 8 0,2-4-69,4 10 0,6-10-87,12 10 0,5-12 85,7-1 1,1-3 30,-1-2 1,1-10 42,-1-9 0,3-2 123,3-9 1,-3-1-102,3-6 1,3-7 320,-3-5 1,1-6-9,-6-6 1,-1 1 21,1-7 1,-9-2 202,-4-10 1,-6 1-157,-5-7 1,1 4 77,-8-11 0,6 5-132,-6-11 0,0-1-64,-6 1 0,0-14 34,0 3 0,-8-5-91,-4 4 0,-4-6 98,-3 0 1,-7-6-308,-4 7 1,-5 7-171,-1 10 1,5 7 173,1 5 0,2 5-332,-3 8 1,5 8 197,8 4 0,1 6-826,5 6 1,-4-2 503,4 8 0,2 2-394,-3 10 1,7-3 398,-6 3 1,8-4 530,-2-1 0,-4 7 0,0 2 0</inkml:trace>
  <inkml:trace contextRef="#ctx0" brushRef="#br0">15109 9762 7719,'0'-18'263,"-2"0"0,-2-1 386,-3 1 1,-1 6-71,2 0 0,4 6 0,-6-4 658,0 2-896,-2-7-279,-8 13 0,-1 8 136,1 13 1,0 13 12,0 5 0,-1 9-321,1 15 0,6 10 142,0 8 1,8 10-621,-2 3 1,12 7 476,-1-45 0,2 1 0,2-1 0,2-2-120,20 45 1,-1-10 329,13-20 1,3-12-91,3-12 0,4-15 165,1-10 0,1-10-117,0-14 1,0-6 232,-1-12 1,-1-5-92,-4-7 1,-7-7 95,-11 1 0,1-9 34,-8 2 1,1-3-113,-7-3 0,-8-2-68,-4-4 0,-4-4 26,-2-8 0,-8 6-207,-4 1 1,-6-1 73,-7-6 0,-3 4-83,-8 8 0,5 10 290,1 21 1,-1 5-387,-5 13 0,-1-2-141,1 8 0,-1 2-181,1 10 1,-7 0-40,1 12 0,1-3 186,11 9 0,-3-4-737,9-2 0,0 7 453,5-1 1,3 2-356,4-1 0,4-5 84,8 4 867,0 5 0,0-1 0,0 9 0</inkml:trace>
  <inkml:trace contextRef="#ctx0" brushRef="#br0">15455 12244 7719,'0'-20'61,"0"-3"1,0-1-1,0 0 1,0-1 463,0 1 1,-6 0 0,0 5 0,0 3-128,-2 4 0,-2-2 1,-8 8-1,-3 2-51,-3 2 0,2 10-136,-9 4 0,1 12-108,-7 7 0,7 9-33,0 3 1,7 14-90,-1-3 0,-2 15-89,1 4 0,9 2-127,10 10 1,4-6-74,2 7 0,14-1 129,4 6 0,19-16 36,-1-8 0,13-16 71,0-9 1,3-13 105,3-11 1,0-8 42,0-10 1,-1-4 172,1-8 1,2-9 325,4-15 1,-11-3-289,5-3 1,-12-5 258,-1-8 0,-5 1-110,-7-1 0,-4-6-182,-7 0 0,-9 1-148,-4 5 0,-4-2 1,-2-4 1,-10-2-33,-8-4 0,-9-2-146,-9 9 0,-1 7-104,1 10 1,-1 13-328,1 6 1,-1 11 545,1 7 0,5-2-219,1 2 1,0 2-1402,-7 10 1,9 4 728,3 9 0,3 1 846,-2 4 0,3-4 0,-5 7 0</inkml:trace>
  <inkml:trace contextRef="#ctx0" brushRef="#br0">20218 10967 7719,'-8'-19'71,"0"-1"0,-7-2 0,3-3 0,-2 5 0,-2 4 426,-2 4 0,-1 2 0,1-3 1,-2 7-83,-5 4 1,3 2-1,-6 2 1,-1 4-56,1 7 1,4 5-150,-7 6 0,9 5-115,-2 7 1,3 3 101,3 3 1,8 5-226,4 8 0,4 1 75,2 5 1,10 2-388,8 4 0,9 4 189,9-4 1,9-4-352,3-3 0,5-11 282,2-6 0,0-15 71,-1-10 1,3-8 485,4-10 0,-10-2-179,3-4 0,-5-12 318,0-12 1,-3-7-209,-3-5 0,-13-5 233,1-8 0,-3 0-81,-4 1 1,-5-3-33,-7-4 1,-2-2-280,2-4 1,-4-4 58,-8 4 1,-8 3-105,-4-3 0,-6 10 84,-7 2 1,3 9-163,-8 9 0,-3 11 45,-9 7 1,7 9-234,-7 10 1,5 2-162,-12 4 0,5 7-303,-11 11 1,11 2-48,-11 5 0,12 3 307,1-3 0,3-3-907,3 2 0,3-7 622,9 1 0,-1-4 690,13-1 0,4-1 0,0 0 0</inkml:trace>
  <inkml:trace contextRef="#ctx0" brushRef="#br0">5200 7792 7737,'-10'-13'-27,"2"1"1,2-2 0,-2 0 1511,-2 2-625,6-5-624,-4 15 1,8-4 0,0 12 161,0 7 0,6 9-205,0 2 0,8 9-1,-2-3 1,-2 7-92,3 5 0,-3-3 99,2 3 1,2-3-317,-8-3 0,6 1 108,-6-1 0,7 5-472,-7-5 1,0 3 269,-6-15 0,6 0-1089,0-5 232,0-1-187,-6-8 231,0-2 434,0-24 589,-8 4 0,-2-31 0,-9 5 0</inkml:trace>
  <inkml:trace contextRef="#ctx0" brushRef="#br0">5000 7262 7719,'-12'0'386,"-1"0"1,7 0-34,-6 0 1,6-2 611,-6-4-242,8 4-691,-4-14 1,6 12 270,-4-8-831,4 8 151,-7-4 0,12 8-360,3 0 0,-2 0 110,8 0 1,2 0 626,10 0 0,5 8 0,7 2 0</inkml:trace>
  <inkml:trace contextRef="#ctx0" brushRef="#br0">5584 7974 7719,'8'18'635,"2"0"1,8-1-189,0-5 1,-5 2 361,-1-8-659,0 8 1,6-6-290,0 5 0,-5 1 132,-1-8 0,-6 0-16,6-6-483,-8 0 394,4 0 11,-8-8 1,0-4-7,0-13 1,0 3 89,0-8 0,0 5 287,0-5 0,8 0-31,4-7 0,-1 1 7,1-1 1,6 7 20,6-1 1,3 9-97,-3-2 0,2 9-26,5 3 1,1 8-330,-8-2 0,3 12 133,-3 6 0,-4 7-623,5 5 0,-7 2 344,-6 5 0,2 3-254,-8-3 0,7 1-405,-7-2 1,0-3 231,-6-9 757,0 0 0,0 0 0,0 1 0</inkml:trace>
  <inkml:trace contextRef="#ctx0" brushRef="#br0">6168 7554 7719,'0'-18'663,"0"0"0,2 6 223,4-1-58,-4 9 0,14-4-294,-4 8 1,4 2-139,3 4 0,-1 13-123,0 11 1,6 7-16,1 5 1,5-1-352,-6 7 0,3 1 116,-3 6 0,-2 2-410,9 3 1,-3 3 282,3 4 1,1-4-328,-8-8 0,1-3 56,-7-3 1,0-6-700,0-13 1,-7-10-635,-5-7 910,-4-9 1,-10-6 797,-5-17 0,-11-7 0,-4-11 0</inkml:trace>
  <inkml:trace contextRef="#ctx0" brushRef="#br0">6350 7299 7719,'2'-24'215,"4"-1"0,4 1-57,8 6 0,1 5 740,-1 1 1,8 6-392,5-6 0,1 8-18,-1-2 0,1 18-112,-8 6 1,7 7-140,-7-1 0,-2 4-317,-9 9 1,-5-1-25,-8 1 1,0 5-773,0 1 1,-2 0 550,-4-7 0,-5 1-425,-7-1 0,0-1-28,0-5 777,-1-4 0,1 1 0,0 1 0</inkml:trace>
  <inkml:trace contextRef="#ctx0" brushRef="#br0">6824 7682 7719,'0'18'1440,"0"1"0,0-7-592,0 0 1,0 0-359,0 6 1,0 1-271,0-1-74,0 0 1,15 0-345,3 1 1,4-7 9,-4 0 0,9-8-186,3 2 1,-1-4 73,1-2 0,-2-2 95,3-4 1,-5-4 181,-8-8 1,1-7-86,-1 1 1,-8-11 127,-4-1 1,-4-1-85,-2-5 0,0 1-49,0-1 0,0 3 95,0-3 1,0 3-656,0 3 1,0 1-536,0 5 1,0-3 1207,0 9 0,8-9 0,2 5 0</inkml:trace>
  <inkml:trace contextRef="#ctx0" brushRef="#br0">7116 6806 7719,'0'-36'0,"0"1"0,0 5 0,-6 3 1030,0 9 1,0 6 173,6 0 244,0 8-787,0 4 0,8 16-274,4 8 1,-1 9-128,1-3 0,6 5-37,6 1 1,7 11-201,-7 8 1,6 1 70,-5 11 0,7 8-908,-1 10 0,1 13 689,-16-47 1,-2 1 0,0-1 0,-1-1-452,-3 2 0,-2 0 1,8 41-545,-4-2 0,3-10 542,-9-14 1,0-12 48,-6-12 1,-8-15 132,-4-10 1,-5-8-126,-1-10 0,0-8 521,0-4 0,-9-20 0,-1-7 0</inkml:trace>
  <inkml:trace contextRef="#ctx0" brushRef="#br0">7153 7518 7719,'0'-18'490,"0"-1"1,2 1-122,4 0 1,-2 0 847,8-1 1,2 1-380,11 0 0,-1 0-65,13-1 1,-3 1-387,15 0 0,-7-6-153,7-1 0,-9-1-599,3 2 1,-4 3 305,-3-3 1,-8 4-1326,-3 1 1,-5 3 254,-2 4 1129,-8-4 0,-1-2 0,-9-11 0</inkml:trace>
  <inkml:trace contextRef="#ctx0" brushRef="#br0">9817 7372 7719,'0'-27'-47,"-6"7"1,0-4 0,2 2 0,0-1 0,0-1-619,-2 2 710,-1 1 0,1 3 1,-2 0-1,0 0 1,-2-1 205,0 1 0,0 6 0,-4 0 130,1-2-42,1-3 1,0 1 300,0 4 46,8 4-545,-4 0 166,8 6-218,0-6 51,0 8-83,0 8 0,0 2 80,0 8 0,0 0-21,0 1 0,0 1 4,0 4 1,0-1 14,0 7 1,6 0 79,0 7 0,8-1-86,-2 1 1,-2 1 5,3 5 1,1 2 4,10 3 1,-2 5-18,9-4 1,-3 9 32,3 3 1,3 6-174,-4-6 1,-3-2 40,-3-11 1,3 3-47,-3-8 1,-2-3 85,-10-9 0,-2-11 80,-3-8 91,-5-8-111,6 4 119,-8-8 1,0-8-34,0-4 1,0 2-260,0-2 0,0-1-18,0-5 1,0 0-139,0 0 1,0-1-126,0 1 1,6 0 167,0 0 1,0 0-136,-6-1 0,0 7-219,0 0-1386,0 0 761,0-6-745,0-1 1886,0 9 0,-8-6 0,-2 6 0</inkml:trace>
  <inkml:trace contextRef="#ctx0" brushRef="#br0">10237 6952 7719,'0'-28'0,"0"1"0,0 3 45,0 0 1,0-1 771,0 7 491,0 8-636,0 2-347,0 24 1,2 4-73,4 17 0,-2 1 111,8 5 1,-2-2-115,2 7 0,4 1-88,-3 6 1,3 1 47,2 5 1,0-2-252,1 8 1,5-2-76,0 2 0,1 4-122,-7-4 1,0-7-74,0-5 0,5-8 145,-5-11 1,4 1-584,-10-1 0,3-7 307,-3-5 0,-4-10-1180,-8-2 1139,0 0 1,-10-1 55,-9-5 0,-7-4 427,-10-2 0,-9 0 0,-4 0 0,-3 0 0,-3 0 0</inkml:trace>
  <inkml:trace contextRef="#ctx0" brushRef="#br0">9926 7883 7719,'-18'-12'0,"0"-1"0,2 1 248,4-6 0,-3 6 60,9 0 0,0 6 102,6-7 1,0 7 165,0-6 1,14 0-186,5-6 0,5 0 22,0-1 0,5 1-154,7 0 0,7-2-146,-1-5 1,7 3 48,-6-9 0,5 7-518,-5-6 1,5 7 110,-5-1 1,6 4-218,-7 2 1,7-1-886,-6 1 1,5 0-6,-5 0 1352,7-1 0,-11 1 0,6 0 0</inkml:trace>
  <inkml:trace contextRef="#ctx0" brushRef="#br0">10985 6952 7719,'-6'-18'0,"0"0"0,-3-1 454,3 1 0,4 0-48,-4 0 0,-2 6 613,2-1-311,0 1-199,6 2-112,0 2 6,0 8 0,2 8-57,4 4 0,2 6-33,4 7 1,5 1-120,-5 5 0,4 5 17,2 1 0,3-1-230,3 7 0,-2 1 99,9-1 1,-7 7-313,6-1 1,-5-2 137,5 1 0,-2-5-140,3 6 0,1-7-433,-7 7 0,-1-9 302,-6 3 1,0-13-534,1-5 1,-7-5 362,0-2 1,-6-1-369,6-5 1,-6 2 902,7-8 0,-1 0 0,6-6 0</inkml:trace>
  <inkml:trace contextRef="#ctx0" brushRef="#br0">14306 7719 7719,'-16'-37'-122,"1"-1"0,3-1 40,-2 3 1,-4-5 589,-7 11 0,5 3-76,-4 3 0,4-3-208,1 3 1,1 0-1,2 6 1,2-3 513,1-3 21,1 4-242,2-7-382,2 17 0,8 4 84,0 12 1,6 6 0,0 13 0,10 3 124,3 9 0,-1 7-105,6 5 0,-3 0-53,-3 5 1,0-1 36,0 14 1,1-2-169,-1 2 0,0 4 95,0-4 1,1 3-297,-1 3 1,0 7-61,0-1 1,-2-8-208,-3-11 0,3-11-333,-4-6 1,2-7 358,-2-5 1,3-11-161,-9-8 1,8-8 135,-2 2 1,4-12-311,2-6 1,-1-12 282,-5-7 1,4-3-263,-4-3 0,2-14 700,-1-3 0,3-13 0,-6 2 0</inkml:trace>
  <inkml:trace contextRef="#ctx0" brushRef="#br0">14488 7153 7719,'6'-37'108,"0"1"1,0 8 265,-6 3 1,0 11 64,0 2 1,9 8-112,3-2 1,4 6 182,2 6 1,7 10-121,-1 8 0,6 15 35,-5-3 0,-1 13-79,-6 0 0,7 11-35,-1 7 1,0-2-269,-6 2 0,1 2-335,-1 10 1,2 0 81,5 12 0,-5-13 217,4 1 0,-10-6-835,-2-13 0,1-5 399,5-6 0,-6-11-542,0-1 0,-8-9-241,2-10 508,-4 1 1,-10-3 60,-4-4 642,-12-4 0,-13 0 0,-9 2 0</inkml:trace>
  <inkml:trace contextRef="#ctx0" brushRef="#br0">14288 8102 7719,'10'-19'625,"0"1"-372,-4 0 1,2 0 464,4-1 0,12 1-254,1 0 0,3-2 17,9-5 1,1 3-199,11-8 0,6-3-241,-1-9 0,-5 9-246,6-3 1,-13 5 230,1 1 0,-3 2-1175,3 3 0,-11 7 546,5 0 1,-5 1 601,5 11 0,-1-8 0,1 4 0</inkml:trace>
  <inkml:trace contextRef="#ctx0" brushRef="#br0">15218 7573 7719,'0'-27'163,"0"-3"0,8-5 513,4-1 1,1 5-14,5 1 0,-4 6-244,10-7 0,5 9 15,1-2 1,5 5-119,1 7 0,-8 4-258,-3 8 1,1 8 40,-2 4 1,-5 15-250,-7 9 1,-2 9 198,2 10 1,-4 7-84,-8 5 0,0-2-335,0 2 0,2-2 167,4 2 0,-4 2 181,5-8 0,-5-9-43,-2-9 1,6-7 543,0-5 1,8-7-205,-2-12 0,10-6 388,3-12 1,7-4-231,-1-8 1,3-2-152,3-5 1,-1 3-286,0-8 1,-1 5-220,-5-5 1,3 8-1206,-9-3 0,0 5 744,-5 2 0,-7 0 682,0-1 0,0 1 0,6 0 0</inkml:trace>
  <inkml:trace contextRef="#ctx0" brushRef="#br0">19670 7463 7719,'-16'-18'-16,"2"0"1,2-1 0,-2 1 126,-3 0 0,-1 2 0,2 1 0,2 5 736,2 2-717,-1 2 1,-3 8 0,4 6 0,6 13 137,4 13 0,2 11-88,0 9 0,0 9 18,0 4 1,2 4-241,4 2 1,4 2 83,8 4 1,9-4-438,3 4 1,7-12 298,5-6 0,5-12 73,8-7 0,5-13 64,1-11 1,6-8 160,-6-10 0,0-16-21,-6-9 0,-9-7-88,-3-5 1,-13-5 158,-5-1 0,-5-7-15,-2 1 0,-8-4-17,-4-1 1,-12 3-46,-6-4 1,-12 4-406,-7-9 1,-5 3 90,-7 2 0,-1 2-19,-5 5 0,-4-3 40,5 8 0,3 9 93,2 10 0,5 5-240,1 7 0,9 4-190,4 8-422,3 0 568,11 0 0,2 2-534,8 4 0,2-2 51,4 8 792,13-8 0,9 5 0,8-9 0</inkml:trace>
  <inkml:trace contextRef="#ctx0" brushRef="#br0">20565 7646 7719,'-19'0'332,"9"0"1,0 0 29,4 0 0,4 8-43,-4 4 0,6 0-196,6 6 1,4-4-1,8 13 1,1-3 80,-1 0 0,6 7-242,0-7 0,9 1 108,-3-7 1,3-2-21,-3-4 1,3 2 82,-9-8 1,2 1-106,-1-7 1,-5 0 232,4 0 1,-10-9-109,-1-3 0,-9-4 84,2-2 1,2-7-95,-2 1 0,0-8-287,-6 1 1,0-3-17,0-3 0,-2-7-55,-4-5 0,2 2-217,-8-1 1,6-1-525,-7-6 0,1 3-855,-6 3 1811,8-4 0,-15 15 0,5-7 0</inkml:trace>
  <inkml:trace contextRef="#ctx0" brushRef="#br0">20856 6715 7719,'11'-26'0,"-1"5"196,-4-3 1,-4 10 357,4 2 0,4 1-49,2-1 0,4 6-145,3 12 1,1 6-212,4 13 1,3 5 48,3 13 1,3 3-96,-9 9 0,8 6 88,-1 0 1,1 16-562,-1 2 0,-5 4 95,-8 8 0,0-4-236,1 11 0,-7-7-144,0-6 0,-8-12 306,2-12 0,-6-14-279,-6-11 1,2-1 203,-8-11 1,-2-8 423,-11-10 0,3-4 0,-8-2 0,5-6 0,-5 0 0,6-14 263,-7 2 0,3-7-263,-3 1 0,5-2-110,8-5 1,6-3 139,-1 3 1,9-3 603,-2-3 1,4 7-281,2-1 1,8 3 78,4-2 0,5-3-82,1 9 1,10-7-17,9 7 0,1-6-309,11 5 1,0-1-231,5 2 0,1 5-764,0 1 0,-2 2 241,-5 10 727,5 0 0,-15-2 0,7-2 0</inkml:trace>
  <inkml:trace contextRef="#ctx0" brushRef="#br0">21751 7354 7719,'10'8'0,"-2"-6"0,-8 8 877,0-4 1,6-2-345,0 8 0,8 2 291,-2 11 0,11 5-319,1 13 1,8-3-522,-1 9 1,1 0-496,-1 5 1,3-1 427,-3-4 0,-3 1-148,2-7 1,-7-3 183,1-9 0,-6 1-954,-6-7 1,-1-7 335,-5-6 0,-6-8-50,0 2 0,-11-4 401,-13-2 1,-6-8 313,-13-4 0,-12-4 0,-9-3 0</inkml:trace>
  <inkml:trace contextRef="#ctx0" brushRef="#br0">21732 7299 7719,'19'-53'-16,"-1"4"0,6 5 184,0 7 1,7 3 396,-7 4 0,9 9 16,-3 9 1,5 8-173,1-2 1,-1 6-73,-5 6 1,0 6-94,-11 13 1,1 3-297,-14 8 1,0 1 85,-6-1 0,-8 1-458,-4-1 1,-4 5-47,-3-5 1,-5 11-417,0-10 0,-1-3 178,7-4 1,-6-7-116,-1 1 823,1-4 0,-2-1 0,-3-1 0</inkml:trace>
  <inkml:trace contextRef="#ctx0" brushRef="#br0">22243 7317 7719,'12'18'178,"1"1"0,-1-1-66,6 0 1,-6 6 665,0 1 1,0 1-452,7-2 0,-1-1-478,0 7 1,0-14 75,1 3 0,-1-7 101,0 0 0,0 2-145,1-8 141,-1 0 0,-2-16 260,-4-8 1,-4 0-133,-8-7 1,0-3 115,0-2 0,-8-5 23,-4-1 0,2-1-82,-2 1 0,2-7-507,-2 0 0,1 1 239,5 5 0,4 1-687,-4-1 1,4 7 388,2 0 1,2 7-686,4-1 1,2-2-7,5 1 1050,3 1 0,2-2 0,10-3 0</inkml:trace>
  <inkml:trace contextRef="#ctx0" brushRef="#br0">22426 6241 7719,'0'-47'0,"0"4"0,2 13 0,4 6 0,-2 5 640,8 7 0,0 4-190,6 8 0,3 10 20,3 8 0,2 17-125,5 14 1,5 13 108,1 11 0,-3 0-333,3 6 1,-3 3-280,-9-3 0,5 8 52,-6-2 1,-1-4-78,-11-2 1,2-12-636,-8-6 1,0-10 411,-6-3 0,-2-15-420,-4-3 1,2-14 258,-8-4 1,-6-8 74,-7 3 0,-7-7 492,1-7 0,-3-3 0,-3-8 0,-1-2 223,-5-4 0,5 1-223,-5-7 0,13 1 115,5-1 0,7-2-91,6 7 1,4-5 910,8 5 1,8 1-405,4 6 0,15 0 255,9-1 0,3-5-309,9 0 0,3-1-80,10 7 1,-2-2-212,7-4 0,-7 1-160,2-7 0,-6 8-606,-6-3 0,-5-1 450,-7 2 1,-9-7-1137,-4 7 0,-9-3 1266,-3 3 0,-8-4 0,4-9 0</inkml:trace>
  <inkml:trace contextRef="#ctx0" brushRef="#br1">6970 9963 6353,'-10'0'634,"2"0"-328,8 0 331,0 0-349,0-8-86,0 6 18,0-6 17,0 8 294,0 0-412,8 0 1,-4-2 2,8-4 0,9 4-14,9-5 1,1-3 13,5-2 1,3 2-9,9-2 0,7 2-73,0-2 1,-1-3 15,7 9 0,-4-6-24,-2 6 0,-7 0-3,1 6 0,-8 0 60,1 0 0,1 0-113,-7 0 0,5 0 45,-11 0 1,5 6-72,1 0 1,1 2 44,-1-2 0,1-4 90,-1 4 1,1-4-49,-1-2 1,1 0 1,-1 0 0,1 0 24,-1 0 0,-5 0-24,-1 0 0,-2 0-17,3 0 1,-3 0 24,-3 0 1,-3 0-98,8 0 1,-7 0 85,1 0 1,2 0-11,-1 0 1,7-2-30,-2-4 0,-1 4 3,1-4 0,-5 2-111,5-2 1,-2 4 110,3-4 1,1 2-2,-7-2 0,5 4-1,-6-4 0,7-2 105,-7 2 0,2-1-64,-1 7 0,-5 0 79,4 0 0,-3 0 57,-3 0-113,0 0 1,0 0-3,1 0 0,-1 2 2,0 5 1,0-5-11,1 4 1,-1 2 6,0-2 1,0 0-39,1-6 1,-1 2 24,0 4 0,0-4-5,1 4 0,5-4 14,0-2 1,1 0-2,-7 0 1,0 0-46,0 0 1,0 0 37,1 0 1,5 0-110,0 0 1,1 0 98,-7 0 1,0 0-92,0 0 1,3 0 73,3 0 0,-4 0-59,5 0 0,-3-6 66,2 0 0,-7 0-1,7 6 1,-14 0 109,8 0 1,-4 0-9,5 0-77,-1 0 0,-2 2-8,-4 4 1,5-4-81,-5 4 1,-2-4 78,2-2 1,-2 2-60,2 4 5,5-4 1,-9 8-20,4-3 0,4-5 70,-4 4 0,-2-4-39,2-2 0,-5 6 188,5 0 1,-6 0-8,6-6-236,0 0 102,6 0 0,1 6-88,-1 0 0,-6 0 55,0-6 0,-6 2-165,6 4 224,-7-4-76,11 6 0,-12-6 298,8 5-176,-8-5-156,12 6 106,-14-8-215,14 0 0,-11 0-442,7 0-601,-8 0-869,12 0 1116,-14 0 1,12 2 940,-8 4 0,0-4 0,-6 6 0</inkml:trace>
  <inkml:trace contextRef="#ctx0" brushRef="#br1">7080 10255 7266,'-8'-10'-733,"6"0"909,-4 4 0,2 1 224,-2-7 0,4 6 107,-5-6-231,-3 8 0,8-6-112,-4 4 0,2 4-77,-2-4 104,4 4 1,-8 2-118,4 0 56,4 0-83,-6 0 249,8 0-110,0 0 19,8 0 1,-4 0-103,8 0 0,2 0 129,11 0 0,-3 6-43,8 0 1,-5 0-84,5-6 0,0 6 9,7 0 0,-1 6-63,1-6 1,-1 9-8,1-3 1,1 4 69,5 2 0,-3-6-87,9 0 1,-6 7 58,5 5 0,-7-2 44,2-9 1,1 3-40,-1-4 0,5 4 48,-5 2 1,0 1-25,-7-1 1,3 0 21,3 0 0,-3 3-96,3 3 1,-9-4 68,-3 5 0,-6-3-170,7 2 0,-7-2 86,7 9 0,-9-7-108,2 7 0,-4-9 76,-1 2 0,5-3 37,0-3 1,1 0 11,-7 0 1,6 1 1,1-1 0,1 0 97,-2 0 1,-3 1-103,3-1 1,2 0 146,-1 0 1,7 1-71,-2-1 1,-1 0 83,1 0 1,-5 7-88,5-1 1,-2 0-103,3-6 0,1 7 29,-7-1 1,1 0 4,-2-5 0,-4 5-138,5 0 1,-5 1 44,-2-7 1,1 0-76,-1 0 0,0 3 64,0 3 1,-1-4 123,-5 5 1,4-3-79,-4 2 0,-2 5 191,2 7 1,-6-1-102,7-5 0,-7 5-37,6-5 0,-8 8 23,2-1 1,2 3-1,-2-9 0,6 1-100,-6-1 1,9 1 86,-3-7 0,-2 5-79,2-6 0,-2 1 101,2-7 1,5 0-6,-5 0 1,2-5 40,-2-1 0,4-2 124,-3 2 0,-3 2-214,2-8 1,0 6 64,6-6 0,0 9-199,1-3 0,-7 2 68,0-2 0,0 4-95,6-3 0,1 3 85,-1 2 1,2-2-10,5-4 0,-5 5 29,4-5 0,-4-2 93,-1 2 0,5-6 41,0 6 1,1-6-109,-7 7 1,0-9 40,0 2 1,1 2-13,-1-2 1,0 6-89,0-6 0,1 6 64,-1-6 0,-2 3-11,-4-3 1,5-2-6,-5 8-10,4-8 1,2 6 126,0-4 1,-5-4-103,-1 4 1,-6 2 29,6-2-16,0 1 0,6 1 0,1-4 28,-1 8-164,0-8 0,0 10-22,1-8 104,-1 8 1,0-10 176,0 9 1,-5-7-99,-1 6 1,-6-2 142,6 2 1,-6 2-102,6-8 1,-8 9-48,2-3 1,2-2 30,-1 2 1,1-2-80,-2 2 116,-4 5 0,12-13-7,-8 8 0,2-8 61,-2 2 1,-2 2 28,8-2-228,-8 0 166,13 2-164,-7-6-297,0 6-154,6 1 0,-12-7-3034,8 4 1754,-8-4-2009,5-2 3787,-1 0 0,-6-8 0,6-3 0</inkml:trace>
  <inkml:trace contextRef="#ctx0" brushRef="#br1">6952 12262 7014,'-18'10'-49,"6"-2"259,0-8 0,5 0 1,-5 0 447,-2 0 1,4 0-126,-2 0-176,0 0-102,2 0-64,1 0 0,11-2-49,5-4 0,3 2 52,8-8 0,0 0-65,0-6 0,7-1 33,-1 1 1,9-2-162,-3-5 1,10 5 1,3-4 1,8-2-80,-3 1 0,7-7 39,6 1 0,4 3 76,8-2 1,-6 5-138,0-5 0,-7 7 17,7-1 0,-10 4 79,-2 2 1,-2-1-5,-11 1 0,3-2 199,-3-4 0,-9 3-45,3-3 1,-3 4 60,3 1 1,1-7-15,-1-4 0,-5 3-98,-1 3 1,0-2-120,7 1 1,-7-5 137,1 6 1,-7-1-298,7 7 1,-7 6 87,6 0 0,-5 1-119,5-1 0,-6-2 64,7 8 1,-7-6-2,6 6 1,-1-6 115,1 6 0,3-7-47,-9 7 0,6-6 141,-5 6 0,5-6-69,-5 6 1,5-8 146,-6 1 1,3 3-36,-3-2 1,2 0 31,5-6 0,1 0-15,-8-1 0,9-5-35,-3 0 1,3-3-22,-3 3 1,5 4-3,-5-5 1,-2 5-109,3 2 0,-3 0 98,3-1 0,1 3-123,-8 4 1,9-4 103,-3 4 0,-1 1-109,1-1 0,-8 8 39,3-2 0,1-4 25,-2-2 1,7 2-10,-7-3 1,0 7 9,-5-6 0,1 2 109,4-2 1,-3-4-64,3 4 1,-4 1 193,-2-1-166,1 0 0,-1-4 1,0 4-20,0-5 1,-1 13-31,-5-8 1,4 6-20,-4-6 1,2 6-123,-1-6 0,3 6 38,-4-6 1,4 5 40,2-5 1,-5 6 18,-1-6-1,0 8 0,4-6 81,-4 4-95,5 4-1,-15-6 46,14 8 1,-12-6-5,8-1 1,-6-1-105,6 2 1,-6 2 76,6-8-81,1 8 1,5-10 71,0 8 1,-6-6-31,0 5 0,-1-1 30,1 2 3,4 4 103,-6-6 0,2 8-52,0 0-132,-8 0 1,7 0 80,-5 0-373,-4 0 262,6 0 1,-8 2-200,0 4 82,8-4-280,-6 6 169,6-8-188,-8 0-145,8 0-410,-6 0 209,6 0 908,-8 0 0,8-8 0,3-2 0</inkml:trace>
  <inkml:trace contextRef="#ctx0" brushRef="#br1">7062 12445 7719,'-8'-11'-971,"6"3"0,-13 6 970,9-4-1,0 4 0,0-8 0,-2 6 4,-2-2 0,6-2 103,-2 2 1,-2 2-97,1-9 1,-1 7 176,2-6 0,4 6-20,-4-6-24,-4 8 1,6-12 48,-8 4 0,8 1-98,-2-1 1,2 8 357,-2-2-121,4-4 0,-15 8-69,15-14 99,-14 14-110,14-6 139,-6 8-227,8 0 0,0 2-4,0 4 1,2-4 50,4 4 0,-2 2-48,8-2 0,0 0-42,7-6 1,-1 0 42,0 0 0,6 6-92,1 0 1,7 0 71,-1-6 1,3 0-113,3 0 0,7 0 27,5 0 0,0 0 16,5 0 1,-3 0-86,10 0 1,2 6 58,-3 0 0,7 1 107,-6-7 1,0 0-75,-6 0 1,2 0 79,3 0 0,-5 0-75,0 0 1,-2 0-29,-11 0 1,3 0 18,-3 0 0,-3 0-6,3 0 0,-3 0-72,-3 0 1,1 2 88,-1 4 0,-5-2-159,-1 8 0,-5-6 73,5 6 0,-6-6-94,7 6 0,-3 1 65,3 5 0,1-2-8,-8-4 1,7 4 65,-7-3 0,6-5-3,-5-2 0,7 2 142,-1-2 1,3 2-99,3-2 1,-3-4 56,-4 4 1,5-2-34,-5 2 1,3-4-104,-3 5 0,3-5 78,-9-2 1,0 0-28,-5 0 1,5 0-20,0 0 0,1 0-19,-7 0 0,0 0-49,0 0 0,7 0 61,-1 0 0,2 0 6,-1 0 1,-5 0 4,4 0 1,-1 0-15,1 0 0,-4-2 9,4-5 1,-3 5-60,-3-4 1,6 4 17,1 2 1,-1 0-9,-6 0 0,2 0 9,5 0 1,-5 0 15,4 0 0,-3 0-7,-3 0 1,0 0-1,0 0 1,1 2 75,-1 4 0,0-4-66,0 5 1,1-5 7,-1-2 1,0 6-8,0 0 1,1 0-4,-1-6 79,0 8 1,0-6-67,1 4 1,-3-2 97,-4 2 1,4-4-82,-4 4 1,-1 2-18,1-2 17,0 1 0,4-5 37,-4 4 1,4-4 23,-3 4 0,-3-2 10,2 2 0,-6-4-61,6 4 0,0-4 7,7-2 0,-7 0 104,0 0-93,0 8 0,6-6 44,1 4 1,-7-4 7,0-2 0,-6 0 224,6 0-380,-8 0-129,12 0 1,-11 0-667,7 0 420,-8 0-880,12 0 541,-6 0-501,8 0 360,1 0-1105,-1 0 377,0 0 1629,0 8 0,1 3 0,-1 7 0</inkml:trace>
  <inkml:trace contextRef="#ctx0" brushRef="#br1">7171 13959 7543,'-18'0'-412,"6"0"0,0 0 448,-3 0 0,5 6 3,-2 0 0,6 2 0,-4-2 0,0 5 34,0-1 0,3 4-20,-5-8 0,8 8 407,-2-2-253,-4-4 0,6 7 395,-8-9-379,8 8 1,-6-12-87,4 4 0,4-2 320,-5 2-108,5-4 29,-6 6 14,6-8-359,-6 0 58,8 0 1,8-8 59,4-4 1,5 2 4,1-2 0,8-7-26,5-5 1,3-8 12,3 1 0,7-3-13,5-3 1,0-1-152,5-5 1,3 3-25,10-9 0,8-4 2,-8-1 1,8-5 53,-8 10 1,-4 2 39,-3-1 0,-3 7-79,-2-1 0,-2 9 34,-5 3 1,-3 1 2,-9-1 1,7-4 19,0 3 1,-1 3-6,-5-3 1,-1 3 19,1-2 1,3-9-41,-3 9 0,3-9 18,-9 9 0,9-5 135,3-1 0,1-7-206,-1 1 0,-4-1 71,3 7 1,-3 5-79,-3 1 0,1-1 61,-1-5 1,-5 1-13,-1 5 0,-6-5 7,7 5 1,-7 4 32,6 1 1,-5-1-34,5 2 1,-6-9 1,7 3 1,-9 1-34,3-1 0,-3 6 37,2-7 0,-4 7-63,5-6 0,1 1 54,-2-1 1,3 1-29,-3 5 0,-4 2 18,5-9 0,1 9 61,-2-2 0,1 1-30,-7-1 1,0 4 6,0-5 1,1 3 34,-1-2 1,0 4-47,0-5 0,-1 5-61,-5 2 0,4-1 64,-4 1 1,2 0-176,-1 0 0,3-3 76,-4-3 0,4 4 38,2-5 0,-5 5 17,-1 2 0,0 0 1,6-1 1,-2 1 89,-3 0 1,3 0-67,-4-1 1,-2-5 72,2 0 1,0-1-74,7 7 1,-7-2-15,0-4 1,0 3 11,6-3 0,-5 4-7,-1 2 0,-6-1-27,6 1 0,0 0-227,6 0 186,1-1 1,-1 1 37,0 0 1,0 6 81,1-1 0,-1 1-79,0-6 0,0 6 110,1 0 0,1 0-94,4-7 1,-3 1 44,3 0 1,-4 0 8,-2-1 1,1-5 81,-1 0 73,0-1 1,-2 7-102,-4 0 1,3 6 72,-9-1 0,6 1-102,-6-6 1,6 6-149,-6 0 1,8 0 106,-1-7 0,-3 1-32,2 0 1,-6 6 21,6 0 0,-2-1-28,2-5 0,3 6-29,-9 0 1,2 8 34,-2-2-363,-4 4 224,6 2-321,-8 0 299,0 0 1,-2 8-703,-4 4 1,2 4-142,-8 2 1020,0 9 0,-7-7 0,1 6 0</inkml:trace>
  <inkml:trace contextRef="#ctx0" brushRef="#br1">7244 14233 7719,'-2'-16'59,"-4"3"363,4-3-170,-6 6 1,8-2-1,-2 2-2,-4 2 168,4 2-287,-6 6 204,8 0 85,0 0-283,0 8 0,2-6 119,4 4 0,-2-4-98,8-2 0,2 0 22,10 0 0,-1-2-117,7-4 0,1 2 56,5-9 0,9 1-53,3-6 0,5 0 81,2 0 1,0-7-195,-1 1 0,3 0 82,4 5 1,-2 1-60,8 0 1,-9 0 66,3-1 0,-6 1 24,-6 0 0,3 0 23,-3-1 0,-4 1-34,-3 0 0,-3 0 113,-3-1 0,1 3-97,-1 4 0,-1-4 71,-5 4 0,-2 1-40,-3-1 0,1 6-81,5-6 0,-3 6 25,-4-6 0,3 2-93,3-3 1,4-1-4,-3 8 1,1-6 98,-1 6 1,3-6-126,-3 6 0,1-6 46,-2 5 1,5-1-28,-5 2 1,-1 4 47,1-4 0,-6-2 84,7 2 1,-9-6-81,3 6 1,1-6 147,-2 5 0,7-7-74,-7 2 0,6-4-33,-5-2 0,7 5-61,-1 1 1,3 0 65,2-6 0,-5 0-137,-1-1 1,-1 1 122,1 0 1,3 2-87,-9 4 0,6-5-3,-5 5 1,1 2-5,-2-2 0,-3 6 57,3-6 0,2 6-12,-1-7 0,-1 7 106,-6-6 0,0 2-62,1-2 0,-1-2 86,0 8 1,-6-7-61,0 7 1,1-8-42,5 2 3,0 4 1,0-6 7,1 8 1,-1-7-52,0 7 1,0-6 31,1 6 0,-1-2 29,0 2 1,0 4-30,1-4 0,-7 2 440,0-2-287,0 4 1,6-7-48,1 9 1,-7 0 70,0 0 41,-8 0-9,12 0 40,-14-8-925,14 6 330,-14-6-1684,7 8 932,-1 0-2136,-6 0 3233,6 0 0,-16 0 0,-2 0 0</inkml:trace>
  <inkml:trace contextRef="#ctx0" brushRef="#br1">11277 10346 7553,'0'-18'-291,"0"0"1,0 5 522,0 1-83,0 8 37,0-12-33,0 14 66,0-6 0,-2 8 74,-4 0 136,4 0 132,-15 0-171,15 0-77,-14 0 22,14 0-176,-6 0-4,8 0 0,2 0-33,4 0 1,4 0 34,8 0 1,3 0-40,3 0 0,4-6-110,9 0 0,-1 0 132,1 6 1,8 0-54,3 0 1,7-2 32,6-4 0,-2 4-60,7-5 1,5-1 38,2 2 1,4-2-113,-10 2 1,-2 4 49,2-4 1,-4 4 12,-2 2 1,0 0 6,-13 0 1,-3 0 20,-2 0 0,1 0-10,-1 0 1,-7 0-7,-5 0 0,-3 0 79,2 0 1,3 2-66,-9 4 1,7-4 48,-7 4 1,2-4-61,-1-2 1,-5 6-8,4 0 1,3 0 10,-3-6 1,2 0 13,-1 0 0,-3 0 7,8 0 0,-5 0-15,5 0 1,-6 0-42,7 0 1,-1 0 35,7 0 0,-7 0-62,0 0 1,1 0 9,5 0 1,-1-6-10,-5 0 0,5 0-24,-5 6 0,-1 0 62,1 0 0,-2 0-124,3 0 0,1 0 90,-7 0 0,7 0-53,-2 0 1,-1 0 42,1 0 1,-1 0 33,1 0 0,2 0 1,-7 0 0,5 0 7,-6 0 1,7 0-30,-7 0 0,9 0 7,-3 0 1,-4 0-6,-1 0 1,1 0 9,-2 0 1,1 0 62,-7 0 1,0 0-62,1 0 1,-1 0 6,0 0 0,-4 2-28,4 4 0,-9-4 3,9 4 28,-4-4 1,4-2-10,0 0 1,1 0-11,-1 0 1,0 0 6,0 0 1,1 0-10,-1 0 1,0 0 0,0 0 1,1 0-4,-1 0 1,0 0 4,0 0 0,-5 0 17,-1 0-99,0 0 97,6 0-161,0 0 0,1 0 78,-1 0 0,-6 0-75,0 0 0,-6 6 92,7 1 1,-7-1-100,6-6 1,-6 6 56,6 0 0,-6 0-83,6-6 64,-8 0 1,6 0 25,-3 0 0,-3 0-485,8 0 120,-8 0-536,12 0 1,-12 0-189,8 0-1669,-8 0 2822,4 0 0,-16 0 0,-2 0 0</inkml:trace>
  <inkml:trace contextRef="#ctx0" brushRef="#br1">11313 10675 7719,'2'-19'-22,"2"1"0,2 0 155,-2 0 0,0 1 1,1 3 731,1 2-682,0 0 0,-6 0-24,0 0 0,2 7-47,4-1 235,-4 4-124,6 10-54,-8 3 1,6 1-9,0 0 0,6-6 99,-6 6 0,9-8-112,-3 2 0,6-4 71,6-2 1,-3 2-32,3 4 1,4-4-126,3 5 0,-3-5 81,3-2 1,-1 2-181,6 4 1,1-2-5,-1 8 0,7-6-9,0 6 1,1 0 66,-1 7 1,3-1 42,9 0 0,-6 2-17,-1 5 0,7-5 5,6 4 0,0 3-1,-6-3 0,-1 0 16,1-5 1,0-1 134,0 0 1,-1-2-83,1-4 0,-6 3-32,-1-9 0,-5 8 6,6-2 0,-3 2 3,3-2 1,-3 11 590,-3-5 1,-4 4-244,3-3 0,-3-1-493,-3 0 1,1 0 116,-1 0 0,1 1-691,-1-1 1,1-6 312,-1 0 0,1 0 166,-1 7 1,-1-1 293,-5 0 1,2 0-110,-7 1 1,1-1 76,-2 0 1,-1 7-30,7-1 0,-8 2-14,3-1 1,1-5 13,-2 4 1,7 3-135,-7-3 0,3 2-4,-3-1 1,-4-3-99,5 8 0,1 1 122,-2 5 0,7-5 17,-7-1 1,6 0 113,-5 7 1,-1-3-81,-6-3 0,1 1 139,-1-7 1,0 5-31,0-6 1,-2 3-67,-3-3 0,1-10 54,-8 4-47,8-3 0,-6 3 15,4 0 1,5-6 46,-5 0-53,4-8 1,2 11-31,0-9 1,1 6 11,-1-6 0,0 0 8,0-6 1,1 6 39,-1 0 1,0 2-84,0-2 0,1-4 1,-1 5 0,0 1-27,0-2 1,1 0 51,-1-6 1,0 6-155,0 0 1,7 2 77,-1-2 0,0-4-50,-5 4 0,1 2 39,4-2 1,-3 7-50,3-7 0,2 8 116,-1-2 1,-1-2 124,-6 2 0,0-1-71,1 1 0,-7 4-62,0-4 34,0-4-17,6 8 0,1-7-120,-1 3 1,-8-2 80,-4-4 1,2-2-78,-2 8 1,8-6 57,-1 6 0,-3-6 22,2 7 1,-6-7 89,6 6 1,-8-6-75,2 6 1,2-6 553,-1 6-363,-1-8 1,0 7-105,0-5 104,0-4-910,-6 6 82,0-8-8749,0 0 9361,0-8 0,-16-2 0,-5-9 0</inkml:trace>
  <inkml:trace contextRef="#ctx0" brushRef="#br1">11167 12591 7719,'-16'2'0,"4"4"-240,-4-4 321,6 6 0,-3-8 0,1 0 409,-2 0-62,6 0-282,-8 0 1,12 0 187,-9 0-69,9-8-83,-4 6-73,8-6 0,0 5-168,0-3 1,2 2-9,4-8 1,5 6 106,7-6 1,2 6-8,4-6 1,5 0 5,7-7 0,3 1-21,3 0 1,-1-7 37,8 1 0,5-8 1,7 1 0,2 3-13,-2-3 1,2 1 18,4-6 0,4 1-94,-5 5 0,-3-3 78,-2 9 0,-6 0 0,-7 5 1,5-5 27,-4 0 1,-5-1 0,-1 7 1,2-2 0,-3-4 0,7 1 1,-7-7 1,9 1 81,-2-1 1,6-6-56,5-1 0,-1 1-100,8-7 1,-8 2 92,2-1 1,2 3-4,-3-3 1,1 5-31,-6 7 0,-8-3-47,-5 9 1,-3 0 35,-3 5 1,-1 1-88,-5 0 1,2 6-26,-7 0 1,7 2 104,-1-3 0,-3-3-22,2 4 0,1 2 135,5-2 0,-5-1-71,-1-5 0,1 6-58,5 0 1,-1 0 25,-5-6 0,2-1-39,-7 1 0,5 2-2,-6 4 0,1-5 28,-7 5 1,6-4-4,1-2 0,1 0-49,-2-1 1,-3 1 36,3 0 0,2 0-119,-1-1 1,5 3 103,-6 4 0,1-4-87,-7 4 0,6-3 72,1 3 1,1-4-4,-2 4 0,-3 2 34,3-3 0,-4 7-35,-2-6 0,-1 6 8,-5-6 0,4 6-1,-4-6 1,4 8-47,3-2 0,-1-3 50,0 3 0,-6-2-86,1 2 1,-1 4 81,6-4-4,0-4 0,0 2 45,1-4 1,-7-2-59,0 7 0,0-7 40,6 2 0,1 2-25,-1-2 1,0 0 106,0-7 0,-1 7-85,-5 0 1,4 6 9,-4-6 1,4 6-92,3-6 0,-7 7 76,0-1 1,-6 4-189,6 2 117,-8-8-344,13 6 68,-7-6-210,8 8 194,0 0 1,0 0-524,1 0 376,-1-8 1,0 6-206,0-4 0,1-2 158,-1 2 1,0-6-171,0 5 710,1-7 0,7 4 0,2-8 0</inkml:trace>
  <inkml:trace contextRef="#ctx0" brushRef="#br1">11350 12736 7520,'-12'-2'-827,"-1"-4"1252,1 4-322,-6-6 1,0 2 0,-1 0 13,1 2 1,6 2-120,0 2 1,6 0 90,-6 0 1,6 0 53,-7 0 127,9 0-24,-12 0 1,12 0 395,-8 0-135,8 0 190,-4 0-61,8 0-339,0-8 1,0 4-87,0-8 0,2 6-83,4-7 0,-2 9-117,8-2 1,-6-2 75,6 2 1,0 0-85,7 6 1,5 0 15,0 0 0,9 0-63,-3 0 0,13 0 67,5 0 0,5 0-55,2 0 0,10 0 78,8 0 0,8 6-286,10 0 1,0 0 289,1-6 1,-1 0 164,0 0 0,-6 6 39,0 0 0,-8 1-125,3-7 1,-12 6 3,-1 0 0,-8 2-3,2-2 0,-10-4-27,-3 4 1,-5-4 15,6-2 0,-3-2-39,3-4 0,2-4 46,-9-8 1,7-1 258,-7 1 1,9 0-322,-2 0 0,-3 1 41,3 5 0,-8-4-85,1 4 0,3-2 42,-3 1 0,7-1-89,-6 8 0,-1-6 114,-5 6 1,-3 0-184,-4 6 0,3 0 55,-9 0 0,1 0-33,-7 0 0,6 0 30,0 0 0,1 0 47,-7 0 0,2 0-17,5 0 0,-3 0 9,8 0 1,-5 0 9,5 0 1,-2 0-6,3 0 0,3-6 0,-3 0 1,-5-7 83,-2 7 0,3-2-78,-3 2 1,0-2 96,-5-4 1,-1 4-84,0 8 0,0-6 14,1 0 1,-7 0-2,0 6 0,-6 0-158,6 0 121,0 0 0,7 2-79,-1 4 0,-6-4 142,0 4 0,-6-2 44,7 2 109,-1-4 1,4 8 80,-4-4-87,4-4 1,-6 6-28,9-8 0,-7 0 117,0 0 1,-6 0-66,6 0 0,-6 6-111,7 0 0,-7 1-69,6-7 0,-6 0-180,6 0 1,-6 0-296,6 0 197,-8 0-1449,13 0 1194,-7 0 1,8 0-1019,0 0 0,-6 0 711,0 0 0,-5 0 789,5 0 0,0-9 0,6-1 0</inkml:trace>
  <inkml:trace contextRef="#ctx0" brushRef="#br1">15638 10200 7961,'-10'0'1312,"-7"0"-995,15 0 1,-6-2 117,8-4-245,0 4 1,2-6-1,2 6 1,4-2 170,3-2 1,1-2-222,6 2 1,0 4 82,1-5 0,5 3-150,0-2-16,9 4 0,-5-6 0,9 8-64,-1 0 1,3 0-11,3 0 0,5 2 112,7 4 0,1-2-153,0 8 0,0 7 9,-1 5 0,7 0-230,0-5 0,0 5 114,-6 0 0,-1 7 164,1-7 1,0-2-19,0-9 0,-7 3 116,1-4 1,-2-2-88,1 2 0,-3-6 9,-9 6 1,1-8-33,-1 3 0,1-3-11,-1 2 1,1-4-78,-1 4 1,1 2 59,-1-2 1,-1 6 96,-5-6 1,5 6-76,-5-5 1,-2 5 164,3-6 1,-7 6-42,7-6 1,-7 2-34,6-2 1,-5-4 113,5 4 0,-2 2-70,3-1 0,-3-1-60,-3-6 0,-5 0 42,4 0 0,3 2-125,-3 4 0,-6-4 96,-6 4-91,0-4 1,7 4 10,-1 0 0,-6 0-12,0-6 0,-6 6 91,7 0 0,-7 2-47,6-2-30,0-4 1,6 13 32,0-9 1,1 2-19,-1-2 1,0-4 19,0 4 0,1 2-28,-1-2 1,0 0 58,0-6 1,1 6 0,-1 0 0,2 1-2,4-7 0,-3 0 94,3 0 1,-4 0-5,-1 0 0,-5 0-78,4 0 1,-10 0-49,10 0 0,-3 0 54,3 0 0,2 0-78,4 0 1,-7 0 21,7 0 1,-8 2-100,9 4 1,-3-4 81,2 4 0,-2 2 6,9-2 1,-7 6 91,7-6 1,-7 2-86,6-2 0,-1-4 128,1 5 0,-3 1-104,-9-2 0,2 0-8,4-6 1,-9 0-21,3 0 0,-6 2 10,0 4-22,4-4 38,-5 6 1,5-6 34,-4 4 1,4-4-44,-4 4 0,-2-4-13,3-2 1,-3 2 9,2 4 0,4-4-48,-4 5 1,2-3 5,-1 2 1,3-4-26,-4 4 52,4 4 1,2-2 7,1 4 177,-9-4 1,6-2-32,-4 0-32,-4 1-83,9-7 0,-13 0-4,8 0-9,-8 8-142,12-6-29,-6 6 1,2-8 91,1 0 0,-7 2 0,6 4 1,-6-4 3,6 4 13,-8-4-34,12-2 99,-6 8 0,3-6-8,-1 4 0,-6-2 58,6 2-78,-8-4 0,10 9 11,-8-5 1,2-4-80,-1 4 1,-5-2 69,4 2-144,4-4 1,-2 8 70,4-4 0,-2-4-134,-4 4 251,-4-4-32,15-2 1,-13 6-336,8 0 249,-8 1-359,4-7 135,-8 0-600,8 0 234,-6 0-656,6 0 365,0 0 70,-6 0-117,15 0 288,-15 0-167,14 0 317,-14 0 551,6 0 0,-8 8 0,0 2 0</inkml:trace>
  <inkml:trace contextRef="#ctx0" brushRef="#br1">15930 12591 7719,'-2'10'-331,"-2"-2"0,-4-2 0,-3 2 201,-3 2 0,4-4 865,-2 6-454,0 1 1,-4-1 0,1-2 1121,3-2-602,8-2 153,-12-6-265,14 0-261,-6 0-230,8 0 1,2-6-75,4 0 1,4-2 45,8 2 1,7 2-131,-1-9 0,8 7-65,-1-6 1,3 6 74,3-6 0,5 6-83,1-6 1,6 6 63,-7-7 0,9 3 70,-3-2 0,11-8-34,2 8 1,0-15 1,-6 9 1,1-4 24,5 4 0,-4-7 2,4 1 0,-4-7-73,-3 7 0,1 0 73,0 6 0,-2-7-164,-5 1 0,3 6 80,-9 5 0,7 3 93,-6-2 1,7-4-61,-1 4 1,-4 4-60,-3 2 0,-3-2 82,-3 1 1,1-5 1,-1 6 0,-5-6-28,-1 6 1,-2-2 28,3 2 1,1 2-88,-7-8 1,5 7 64,-6-1 1,1-2-8,-7 2 0,6-6-3,1 6 0,-1-2 34,-6 2 1,7 2 13,-1-8 0,2 1 5,-1-1 1,-5-4-43,4 4 0,2-4 18,-1-3 0,5 1-120,-5 0 1,5 0 106,-6-1 0,7 7-7,-7 0 0,6 0-6,-5-6 1,5 5 25,-5 1 0,-1 0-35,-6-6 0,6 6-5,1 0 0,-1 1-70,-6-1 0,1-2 82,-1 8 0,6-8-89,0 2 0,1 2 77,-7-3 1,0 9-19,1-2 1,5-2-5,0 2 0,1-6 84,-7 6 0,2-6-87,4 6 0,-3-3 5,3 3 1,-4 4-26,-1-4 0,-1 2 38,0-2 1,0 4 18,1-4 0,-7 4-19,0 2 1,0-6-15,6 0 1,-6 0 16,1 6-34,-1 0 1,6-2 15,0-4 0,-6 4 2,1-5 1,-7 5-3,6 2 0,-6 0 5,6 0 1,-2-2-6,2-4 1,5 4 0,-7-6-11,8 8 1,-6 0 10,0 0 1,-6-2 5,7-4 117,-1 4-58,6-6 1,-2 6-60,-4-4 1,5 4-53,-5-4 1,-2 2-52,2-2 0,-6 4 101,6-5 0,-2 3-118,3-2 0,3 4 49,-4-4 1,-2 2 21,2-2 0,-6 4 30,7-4 1,-3 2-1,2-2 41,4 4 1,-6-8-72,8 4 58,-7 4-19,5-7-139,-6 1 131,8 6 0,-2-8-70,-3 4 33,3 4-7,-6-6 266,8 0-185,0 6 0,-5-6-66,-1 8 47,-8 0-352,12 0 67,-14 0 0,8 0-751,-4 0 503,-4 0 0,6-2-1029,-8-4 49,0 4 651,0-7 849,0 9 0,-8 0 0,-2 0 0</inkml:trace>
  <inkml:trace contextRef="#ctx0" brushRef="#br1">10383 8959 7099,'12'-18'-559,"0"0"1,-2 0 906,2-1 1,-2 7 0,-6 0 0,5-2 399,1-2 0,-6 3-392,2 1 1,-4 6-9,-2-6 99,0 8-353,0-4 1,-2 8-1,-4 0-67,-6 0 0,-5 0-34,-1 0 0,0 0-111,0 0 0,-3 2 31,-3 4 0,-2-2-55,-5 8 0,-5 0 72,-1 7 1,-1-1 66,-11 0 0,2 0 91,-1 1 0,-5-1-89,4 0 1,3 0 103,-3 1 1,2-7-80,-1 0 0,5-2 74,13 2 1,-3-4-50,9-8 0,-6 0 3,5 0 0,7 0 91,6 0 3,8 0 144,-4 0-178,8 0 18,0 0 0,-6 2-58,0 4 0,-3-2-16,3 9 0,2-1 19,-8 6 0,6 2-10,-6 5 1,2-5-51,-2 4 0,-5-1 58,5 1 1,-2-2-50,2 9 1,-4-7 29,4 6 0,-3 1 11,3 5 0,-4 7-15,4-1 1,2 3 78,-3-2 1,9-3-62,-2 9 1,4-1-4,2 7 1,2 0 51,4 0 1,5 1-34,7 5 0,0 2-4,0 4 0,1 2 5,-1-8 0,0 2-149,0-3 1,-2-3 77,-3 4 0,1-4 39,-8-2 1,6-3-30,-6-3 0,2 2-8,-2-9 0,-4 1 41,4-7 0,5 1-19,1-1 1,-2 1 23,2-1 1,0 1-18,6-1 1,1 1-76,-1-1 0,-6 1 73,0-1 0,0 3-57,7 3 0,-7-3 22,0 3 1,-2-1-12,2 2 1,3-5 95,-9 5 1,2-3-76,-2 3 1,-4-5 13,4 5 0,-2-5-4,2-1 1,-4 1-79,4 5 1,2-4 78,-2 3 0,0-1-28,-6 1 1,7-1 58,-1 7 1,2-5 69,-2 6 1,-4-9 15,4 3 0,2 1-68,-2-1 1,2 0 34,-2-7 1,-4 1-45,4-1 1,3 3-96,-3 3 0,2-7 62,-2 7 1,-4-7 32,4 7 1,-4-1 24,-2 1 1,0 3 102,0 4 1,0 3 50,0-3 0,0-2-104,0 1 0,0-5 129,0 5 0,0-7-79,0 2 0,0-5 31,0-1 0,8-1-43,4 1 0,-2-1-124,3 1 1,-1-1-17,6 1 1,0-1-114,0 1 1,-1 1 35,-5 5 0,2-3 88,-8 9 1,0-2-10,-6 1 0,0 5 54,0-4-61,0 3 1,-2 1 0,-4-2 31,-6-3 0,2-7-51,-2 1 0,6-3 33,-7-3 0,9-7-6,-2-5 1,4-4-25,2-1 1,0-7 21,0 0 0,0-6-196,0 6 188,8-8 1,2 11-54,9-9 1,5 6 37,0-6 1,1 0-81,-7-6 0,6 6 109,1 0 0,5 0 75,-6-6 0,9 0-62,-3 0 0,5 0 101,1 0 0,-5 0-84,-1 0 1,-2-2-14,3-4 1,3 2-61,-3-8 1,1 6 5,-2-6 1,3 1-121,-9-1 1,7-2-46,-7 8 0,6-6-191,-5 6 0,5-6-264,-6 6 1,7-7-524,-7 7 0,7-8-788,-7 2 1447,8-4 1,-9-5 0,5-1-1256,-2-2 1,5-11 344,-7-1 1382,9-1 0,-5-23 0,8 3 0</inkml:trace>
  <inkml:trace contextRef="#ctx0" brushRef="#br1">11295 8832 7722,'0'-19'-404,"0"1"0,0 6 202,0 0 0,-6 6 619,0-6 0,0 5-95,6-5 1,-6 6 136,0-6 0,-1 6 281,7-6-557,0 8 1,0-6 224,0 4-213,0 3 1,3-5 12,3 8 1,-2-6-87,8 0 1,0 0 77,6 6 1,0-2-190,1-4 1,-1 4 19,0-4 1,9 2-45,3-2 1,4 2 40,3-8 0,1 5 31,5-5 0,4 6-29,7-6 1,1 8-9,0-2 0,-2 4 51,-5 2 0,5 0-7,-4 0 1,-5 8-42,-1 4 0,-5 10 45,-1 3 1,-7 5-70,1-5 0,-9 7 57,2-2 0,-3 5 5,-3 1 0,-2 1 93,-4-1 1,-4 7-65,-8 0 0,0 7 49,0-1 1,0 4-65,0 1 0,0 3-37,0 4 0,0-2 51,0 8 0,0 0-8,0 5 0,0 1-186,0 0 0,0 7 154,0-1 0,0 14 103,0-2 0,0 4-339,0-3 0,0-3 211,0-4 0,0 2 46,0-8 1,0 0-1,0-6 1,0-6 34,0 0 1,6-2-9,0 2 1,1-10-33,-7-9 0,6-5 10,0 6 0,6-3 76,-6 3 0,8 2-89,-2-9 1,5 9 120,1-3 0,-2 5-180,-4 2 0,4 0-87,-3-1 0,1 1 43,-2 0 1,4-2 21,-4-5 1,-4 3 60,-2-8 1,3 1 8,-3-1 1,0-3 139,-6 9 1,0-9-59,0 3 1,0 2-181,0-3 1,0 9 104,0-2 0,0-3-186,0 3 1,0-7 72,0 7 1,0-8-65,0 1 0,2-3 50,4-3 1,-4 3-9,4 3 0,2-3 141,-2 3 1,0-1-74,-6 2 0,0-3 159,0 9 1,0-3-87,0 3 0,0 2 8,0-9 0,0 7-1,0-6 1,0 5-93,0-5 0,0-3 14,0-9 0,6 3-116,0-3 0,1 3 171,-7 3 0,6-1-48,0 1 1,0-7 45,-6 0 1,2 1-49,4 5 1,-4-1 19,4-5 0,-4 3 25,-2-9 121,0 8 1,0-9 0,0 5 60,0-2 1,-6-1 85,0-7 0,-8 0-54,1 1 0,-1-1-126,2 0 0,-4-6-100,4 0 1,-11 1 69,-1 5 0,0-6-21,6 0 1,-7-6 48,1 6 0,-7 0-243,7 7 1,-6-3-79,5-4 1,-5 4-80,6-3 1,-1 1 81,7-2 0,0 4 58,0-4 1,-1 2 30,1-1 0,0 3 14,0-4 1,1-2-44,5 2 1,-4-6-15,4 7 1,-4-9-101,-3 2 1,7-4 91,0-2 0,6 0-371,-6 0-2,8 0-465,-12 0-348,13 0 514,-5 0-146,8 0 1,2 0 434,4 0 0,-1-6-1082,7 0 1614,-8-17 0,12 11 0,-6-14 0</inkml:trace>
  <inkml:trace contextRef="#ctx0" brushRef="#br2">7591 10419 7681,'-18'0'-205,"7"0"103,3 0 0,8-8 65,0-4 1,8-4-52,5-3 95,3 1 1,2-8 0,2-3 0,3 1 0,1 2 70,-2-1 0,-1 15 0,-1 0 0,2 10-17,2 8 1,9 24-34,-3 25 1,5 24-8,-17-29 1,0 4-1,1 6 1,-1 1-308,0 3 1,0 0-1,1 6 1,1 0 281,0 0 0,2 0 0,2-2 0,1 0 25,4-1 0,3-1-130,0 0 0,1-2 0,-1-9 0,1-2 0,-3-6 0,0-3-239,27 27 1,6-14 37,4-9 1,-4-11 191,-2-13 0,1-6 118,-1-5 0,8-5 0,-2-8 0,4 0 0,2 0 0</inkml:trace>
  <inkml:trace contextRef="#ctx0" brushRef="#br2">7463 9470 7708,'-43'19'-98,"1"-1"0,1 2 0,3 2 0,3 5 131,5 1 1,6-4 0,11 7 0,7 1 274,4 3 0,4-5-426,4 1 1,13-9 121,11 2 9,13-4 0,3-7 0,11-3 1,2-2-1,4-4 73,2-2 0,2-2-69,6 0 0,8 0-244,4 0 1,-2-6 201,2 0 0,0-6-92,6 6 0,1-1-140,-1 7 1,-6 0 87,0 0 1,0 0-119,7 0 0,-1 7 287,0-1 0,-2 6 0,1-2 0,-3 2 0,0 2 0,-2-2 0</inkml:trace>
  <inkml:trace contextRef="#ctx0" brushRef="#br2">7043 12189 7685,'0'-18'80,"0"0"0,19-11-87,11-7 0,23-9-1,20-10 0,-33 24 0,3 0-459,5-2 0,1-1 1,2-4-1,0-1 427,3 0 1,1-2 0,-1-4 0,0-1-1,-3 4 1,-1-1 0,-3 2 0,-1-1-127,-2 0 0,-1 1 0,-1 2 1,-1 1 146,2-5 1,0 1-1,0 0 1,1 1-71,-5-2 1,1 0 0,3 2 0,1 1-42,-1 4 0,-1-1 130,3-3 0,-1-1 0,0 1 0,0-1 0,1-2 0,1 1 0,3 2 0,1 1 0,3 1 0,0 1 0</inkml:trace>
  <inkml:trace contextRef="#ctx0" brushRef="#br2">8010 12700 7739,'37'0'0,"2"-4"-216,3-8 0,7-2-63,12-17 1,12 3-1,14-5 1,8 5 279,-44 14 1,1 2 0,2 2-1,0 1-82,0 2 1,1 2 0,2 3 0,0 0-179,-2-1 1,-1 0 0,46 3 258,-15 6 0,-8 4 0,4 9 0</inkml:trace>
  <inkml:trace contextRef="#ctx0" brushRef="#br2">8211 14470 7714,'55'-37'0,"10"-9"0,8-9 0,-29 21 0,1-3 0,6-4 0,-1-1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8318 5057 7723,'-17'0'0,"1"-5"-1017,-1-1 1015,0 1 0,1 5 28,-1 0 1,6 0 387,0 0-313,7 0 1,-5 0 82,4 0-73,3 7-137,-6-5 125,8 5-635,0-7 107,0 0 98,8 0 119,-6 0 1,7 0 211,-4 0 0,-3 0 0,6 0 0</inkml:trace>
  <inkml:trace contextRef="#ctx0" brushRef="#br1">7135 4087 7719,'18'0'-128,"0"0"1,0-6 91,1 0 1,-1 0 0,0 4-1,2-2 48,5-2 0,-3-6 79,8 6 0,7-6 1,8 3-1,1-1 74,5-4 0,4-2-127,5-2 1,3 1 42,4 5 1,2-4-90,-8 4 0,-2 4 62,-11 2 0,3-2-100,-8 1 1,-3 1 66,-9 6 1,1 0-99,-8 0 1,7 6-542,-7 1 427,0-1 1,-5-6-216,-1 0 1,0 0 219,0 0 1,-5 0 185,-1 0 0,-8 0 0,4 0 0,-8 0 0</inkml:trace>
  <inkml:trace contextRef="#ctx0" brushRef="#br1">7390 3868 7719,'-10'-18'0,"-4"6"-33,8 0 0,-6 6 0,3-4 226,-1 1 1,-2 3-146,-6 6 0,-6 9 64,-1 3 0,-7 6-86,1 6 1,-9-1 116,-3 7 1,-5 0-163,5 7 1,0-1 90,7 1 1,-1-7-74,1 1 1,14-7 6,3 6 0,15-7-109,4 1 0,19-10 8,17-2 0,13-1 83,18 1 1,8-4-278,16-8 1,2 0-192,4 0 0,-9 0 22,3 0 0,-12 0-36,0 0 494,-12 0 0,0 0 0,-12 0 0,-9 0 0,-5 0 0</inkml:trace>
  <inkml:trace contextRef="#ctx0" brushRef="#br1">8430 5602 7719,'-18'0'-789,"0"0"981,8 0 14,10 0 1,18 0 0,12 2 0,7 2 119,5 2 0,7 0-160,12-6 1,-2 0-37,7 0 0,7 0-198,7 0 1,5 0 300,-6 0-191,0 0 1,-8-2-1,-2-2-61,-2-2 0,-9 0-171,3 6 1,-12 0-164,-7 0 0,-5 0 177,-7 0 1,-9 0-586,-9 0 620,-8 0 1,0 2-175,-16 4 0,0-4 111,-13 4 1,-3-4 203,-3-2 0,-5-2 0,-7-4 0,-3 2 0,-9-8 0,0 0 0,1-7 0,-1 3 0,0 4 0,-2-6 19,-4-1 0,5 1-31,-5-6 0,10-2 156,3 1 1,7-1-9,-2 2 1,11 5 133,2 1 0,13 2 346,-1 10 94,4 0-309,-4 6 0,-1 2-92,1 4 1,0 6 32,0 12 1,-1-1-98,1 7 0,-2 0 48,-4 7 1,3 7-83,-3 5 0,4-2-128,1 1 1,9-5 15,4 6 0,12-9-188,6 3 0,13-13-66,5-5 0,13-5-228,5-2 0,11-8-102,2-4 1,0-4 216,-6-2 1,-1 0-616,1 0 1,-2 0 331,-5 0 1,-9 0-118,-9 0 668,-7 8 0,3 11 0,-8 9 0</inkml:trace>
  <inkml:trace contextRef="#ctx0" brushRef="#br1">8886 6989 7719,'19'-6'0,"-3"-3"0,-2 1 0,-2 0 0,-8-6 192,12 12 1,-16-6-1,0 8 18,-10 0 1,-6 0-140,-2 0 1,-6 2-132,-1 4 80,-7-4 0,3 8 1,-7-4-67,-1 6 48,1-3 0,-9 5 1,-3-6-14,-5 2 1,-4 2-81,-4 6 1,-4-1 70,-8-5 1,2 4-169,5-4 0,-5 2 9,4-1 1,12-5 14,6-8 0,11 0-57,7 0 1,5-11 24,8-7 0,8 0-62,4-6 0,10 3 96,2 3 0,8-6 162,-2-1 0,4 3 0,3 10 0,-9-4 0,6 6 0,-14 0 25,6 1-61,-16 9 1,4 0 382,-8 0 0,6 9-119,-7 3 1,9 4 154,-2 2 1,4 0-123,2 1 1,2 1 47,4 4 1,-2-1-35,9 7 1,-1 0-47,6 7 1,0-1-198,1 1 1,1 5 42,4 1 0,-4 2-160,5-3 1,1-3 71,-2 3 0,7-5-110,-7-7 1,7-3 35,-7-9 0,8 0-185,-1 0 0,3-1-18,3-5 290,-9 4 0,7-14 0,-7 6 0</inkml:trace>
  <inkml:trace contextRef="#ctx0" brushRef="#br1">18211 11331 7828,'-53'-2'0,"4"-4"18,7-6 1,3 4 42,3 2 1,-1 4-1,3 2 1,3 0-21,7 0 1,4 8-95,1 4 1,7-2-1,2 3-38,2 1 40,2-6-59,6 0 0,8-8 170,4 0 0,11 0-20,1 0 1,10 0 36,3 0 0,7 0-59,11 0 1,8 0-8,4 0 0,12 0 27,6 0 0,6 0-307,7 0 1,-46 3 0,1 0 276,7 0 1,2 0 0,4 3 0,2 0-4,10-2 0,2-2 0,-1 2 0,2-2-357,7-1 1,0-2 0,0 1 0,1 0 373,2 0 1,0 0 0,0 0 0,1 0 73,-1 1 1,0-2-86,-3-2 0,-2-2 0,2 4 0,-1-2 0,-3-2 0,0-2 60,1 0 0,0 0 0,5 2 1,1 0-46,0-1 1,0 0 0,-3 1 0,-1-1 2,1 1 1,0-2-1,-1 0 1,0 0 9,-2 4 0,1 0 1,3-3-1,0 0-280,0 3 0,-1 0 0,-6-3 1,0 0 263,-3 2 1,0 2-1,-5-2 1,0 1-137,-4 4 0,0-2 0,-2-1 0,0-2 152,-4 1 0,-1 0 0,-6 0 0,-2 0 271,48 3-232,-16 0 0,1 0 0,-7 0 45,2 0 1,-12 0 82,2 0 0,-10 0-169,4 0 1,-9 0 536,3 0 0,-12 6-580,-7 0 0,-3 0 517,-3-6 0,-7 0-754,-5 0 944,-4 9-973,-1-7 307,-9 6 0,0-8-35,-4 0 0,-4 8 0,6 2 0</inkml:trace>
  <inkml:trace contextRef="#ctx0" brushRef="#br1">13010 3996 7815,'0'-18'-325,"2"-6"0,2-1 1,2 3 1157,-2 2-256,-2 1 0,-2 1-225,0 0 0,-2 8-194,-4 4 1,2 4 0,-8 2 0,-2 0 158,-2 0 1,-3 2-203,1 4 0,-6 4 93,0 8 1,-1 0-214,7 1 0,0 7 63,-1 4 0,3 5-113,4 1 0,-2 7 48,8 0 0,0 7-14,6-1 0,0-3-13,0 3 1,8-8-128,4 1 1,4-3 35,2-3 1,9-7 122,3-5 0,-1-10-13,1-2 0,0-8-14,7 3 0,-1-7 165,1-7 1,-1-5-79,1-12 1,-3 2 1,-3-9 1,1 7-4,-7-7 0,5 3 10,-6-2 1,-5-5-42,-7 5 1,0 1 12,6-1 1,-8 2 71,-4-3 1,2-1-67,-1 7 1,-3-7 7,-10 2 1,-5-5-8,-7-1 0,0 5-2,0 1 0,-3 1-50,-3-1 1,4 0-2,-5 11 0,-1-3-215,2 10 0,-3 4 78,3 2 0,4 4-212,-5 2 0,5 0 123,2 0 0,0 6-96,-1 0 0,3 8 39,4-2 1,-4 2-323,4-1 1,4 3 178,1-4 0,5-2-349,2 2 782,0 0 0,-8 7 0,-2-1 0</inkml:trace>
  <inkml:trace contextRef="#ctx0" brushRef="#br1">12974 5383 7786,'-12'-8'624,"-1"-4"-216,1-5 0,0 7 136,0 4-365,0 4 1,-7 4-26,1 4-17,8 4 0,-6 17 0,6 3 58,0 5-119,-7 9 1,13 5 0,-6 10-54,2 2 1,2 5-101,6-5 1,0 8-90,0-2 1,2-4 75,4-2 1,4-13 82,8-5 1,1-13 111,-1-5 0,2-7-86,5-6 1,-3-4 204,8-8 0,-5-8-110,5-4 1,-2-10 146,3-3 1,-5-7-59,-8 2 1,1-7-96,-1-6 0,-6 3-106,0-9 1,-8 7 129,2-7 1,-4 6-270,-2-5 1,0-3 59,0-10 0,-8 4-234,-4-3 1,-6 9 117,-6 2 1,3 9-100,-3-3 0,4 15 63,1 10 1,1 1-209,0 11 0,6 0-124,0 6 1,6 8 183,-7 4 1,9 5-318,-2 1 1,-2 8 693,2 5 0,0 11 0,6 5 0</inkml:trace>
  <inkml:trace contextRef="#ctx0" brushRef="#br1">12901 6843 7586,'-10'-25'0,"1"1"-221,1 2 0,4 3 786,-8 7 1,6-2 0,-6 8-72,-2 2 1,0 4-339,1 6 1,-3 6 0,4 13-1,-2 5 30,2 4 1,1 5-10,5 4 0,4-3-137,-4 9 0,4-1 93,2 7 1,8 0-215,5 0 1,3-7 58,2 1 1,8-11-42,5-1 1,3-9 95,3-9 0,5-9 4,1-4 0,1-4 184,-1-2 0,-4-10-101,3-9 0,-3-7 108,-3-10 1,-7-7-88,-5 0 1,-6-5 107,-6 5 0,2-7-100,-7 1 1,-1 4-26,-6 3 1,-2 3-133,-4 3 1,-11-1-28,-7 1 1,0 7 105,5 5 1,-5 10 13,0 2 1,-1 8-460,7-3 0,-6 5 166,0 2 1,-1 7-1580,7-1 1,0 8 878,-1-2 0,1 4 908,0 2 0,0 9 0,-1 1 0</inkml:trace>
  <inkml:trace contextRef="#ctx0" brushRef="#br1">17262 1916 7786,'-2'-18'41,"-2"-1"1,-4 1 0,-1-2 0,-1-2 243,0-3 1,0 7 0,-4 8-1,0 2 64,-7 4 0,1 2 1,-8 4-1,-1 6 41,1 10 0,-4 17-181,-11 13 0,4 7-72,-3 6 0,3 4-166,3 8 0,7 2 363,5 4-315,4-4 0,10 8 0,4-6-348,4 2 1,4-6 202,4-6 0,10-16 31,8-3 1,11-17 156,1-13 1,3-2-6,9-10 0,1-2 156,6-10 0,6-4-63,-1-8 0,7-7 61,-6 1 0,0-10-61,-6-3 1,-3 1-168,-3-7 1,-4 3 275,-9-3 1,-9 4-349,-9-3 0,0-3 118,-6 3 0,-4-3-86,-2 3 0,-4-5-35,-2-8 1,-10 0 64,-8 1 1,-2-9-83,-11-4 0,-5-2-130,-7 2 0,-7-2 103,1 8 1,-4-2 105,-1 3 0,-1 11-22,0 0 1,2 17-38,5 8 0,3 5-9,9 7 0,7 4-166,5 8 1,6 8 62,5 4 0,5 5-606,8 1 0,0 6 333,0 0 0,8 3-237,5-3 0,3-2 711,2 9 0,0-1 0,1 7 0</inkml:trace>
  <inkml:trace contextRef="#ctx0" brushRef="#br1">17244 3832 7786,'0'-24'22,"-2"-1"1,-3 3 0,-1 2 0,0 1 1125,-2 1 0,4 0-248,-8 0-636,0 8 1,-4 10-166,3 12 1,-3 10-1,4 6 1,-4 7-122,-2 9 0,-1 9 103,1 8 1,0 6-375,0 12 0,1-2-62,5 8 1,-2 0 130,8 7 0,0 3 25,6-4 0,2-6 314,4-18 0,6-4-13,12-8 1,5-11 93,7-7 1,1-9-60,-1-10 0,9-7 155,4-5 0,3-12-11,3-7 1,-6-5-129,-1-6 0,-5-11 345,6-7 0,-11-7-294,-1 7 0,-3-3-153,-10 2 0,-1 3 25,-11-9 1,2 1-75,-8-7 1,0 2-49,-6 4 1,-2-9 90,-4 3 0,0-10-85,-12 4 0,2 0 80,-15 7 1,7 5-166,-7 0 1,7 15 89,-6-3 1,1 19-183,-1 0 0,-7 12-101,1 0 1,-1 4-93,-5 2 0,1 2-353,-1 4 0,1 4 290,-8 8 1,15 0-92,-2 1 0,5-1 160,1 0 1,3 0-689,9 1 1092,8-1 0,-6 8 0,6 3 0</inkml:trace>
  <inkml:trace contextRef="#ctx0" brushRef="#br1">17298 6332 7786,'-6'-25'45,"0"1"1,-6 0-1,4 6 1,-2-1 0,-4-1 255,-3-4 1,-1 3 0,0-1 0,0 8-74,-1 8 1,1 4 0,0 2-1,0 4 56,-1 8 1,1 2-201,0 17 0,2 5 37,3 7 0,-1 7-49,8-1 1,0 6-157,6 6 0,2 1 66,4 5 0,4 4-274,9-4 0,1 2 164,4-2 0,-2-6 96,9-12 1,-1-7 13,7-11 0,5-13 257,1-12 0,6-6-38,-7-6 1,1-12 7,-7-13 1,-5-5 133,-1-7 0,-8-4-90,3-7 1,-11-1 7,-2 0 0,-8-6-28,2 1 1,-6-3-337,-6 2 0,-6-2 100,-12-4 1,1-2-90,-7 8 0,2 9-147,-3 9 1,5 13-692,8 5-148,-1 13 1,-3 6 518,4 12 0,-5 10 205,11 9 0,-4 7 354,-2-1 0,0 11 0,-1 5 0</inkml:trace>
  <inkml:trace contextRef="#ctx0" brushRef="#br1">17444 7755 7786,'-16'-18'0,"2"0"582,2-1 1,0 7-242,-7 0 0,1 8 0,0 0 1,0 8 297,-1 8 0,1 6-493,0 7 1,0 3 0,1 11 0,5 3-15,6 7 0,4-3-197,2 3 0,0-6-62,0 5 0,10-1-61,8 2 1,9 1-349,9-7 1,1-9 283,-1-9 0,1-5 2,-1-2 0,1-8 429,-1-4 1,-5-12-112,-1-6 0,-8-12 279,3-7 0,-5-9 68,-2-3 0,-8-13 234,-4 1 1,-4-6-342,-2 0 0,-2-2-88,-4-4 0,-4 5-433,-8 7 1,0 0 183,-1 0 0,-3 11-492,4 7 1,-4 15 315,9 10 0,-3 10-1364,-2 2 0,6 10 1569,0 14 0,-9 13 0,-7 9 0</inkml:trace>
  <inkml:trace contextRef="#ctx0" brushRef="#br1">17463 9014 7786,'-13'-16'243,"3"2"0,0 2 0,0-1 442,-4 3 0,4-4 1,-3 8-299,-1 2 1,0 10-268,2 6 1,-2 4 0,6 5 0,-1 3 20,1 6 1,2 5 16,6 1 0,0 3-160,0 3 0,0-1-49,0 8 1,8-7-122,5 7 0,5-9 56,6 3 0,5-7 92,7-5 1,1-5 173,-1-8 1,3-7-133,3-5 0,-3-4 13,3-2 1,-3-2 0,-3-4 1,-7 2 92,-5-9 1,-6 1 4,-6-6 1,-2 0 127,-3 0 0,-5-1 342,4 1 1,-6 0-211,-6 0 1,2-3-141,-9-3 0,3 2-11,-2-9 1,-4 1-189,4-7 0,-5 1 114,-1-1 0,0 1-570,0-1 1,6 7 281,-1-1 1,1 9-388,-6-2 0,6 10-1256,0 2 0,6 7 816,-7-1 0,1 4 950,-6 2 0,0 17 0,-1 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3165BB"/>
    </inkml:brush>
  </inkml:definitions>
  <inkml:trace contextRef="#ctx0" brushRef="#br0">4179 16057 7712,'10'9'216,"6"-7"484,-4 4-575,-4-4 1,0-4-46,-8-4 1,-6 2 42,0-9 1,-6 1 65,6-6-410,-8 0 0,4-1 1,-7 1 87,5 0 435,-4 0 0,6-7 0,-8-1 355,-1-2-501,1 5 0,0-9 0,0 6 290,-1-3 1,1 5-64,0-7 0,-2 7-253,-5-6 0,5 5-49,-4-5 0,1 6-164,-1-7 1,4 7 83,-5-7 1,5 7-152,2-6 1,0-1 56,-1-5 0,3-1 20,4 1 1,4-5-45,8-7 0,0 5 59,0-12 1,10 5 158,8-5 1,1-6 1,5 0 0,2-2 102,-1 3 0,1 3-123,-2-4 1,-3 4 104,3 2 0,-4 7-121,-2-1 0,-1 3 37,-5-3 1,4-4-143,-4 4 0,2 3 70,-1-3 0,1 3-150,-8-3 0,6-4 40,-6 5 1,2-3 33,-2 2 0,-4 5 21,4 7 0,-4-1-9,-2-5 1,6 11-32,1-5 1,-1 7 46,-6-1 1,0 3 1,0 4 1,-2 3-2,-5-3 0,5 4 160,-4 1 1,-2 1-37,2 0 1,0-2 77,6-5 1,0 9-130,0-8 0,0 8 15,0-9 1,0 11-60,0 2 0,0 0 73,0-7 0,0 1-217,0 0 0,0 6 103,0 0 0,0 6-60,0-7 1,0 7 77,0-6 0,0 6-18,0-6-7,0 8 28,0-12 0,2 7 81,4-3 1,-2-2-69,8 8 1,1-6 88,5 6 0,-6-6-75,0 6 0,0-1-25,7 7 1,-1 0 1,0 0-5,0 0 0,-1 2-8,-5 5 0,4 3-9,-4 8 1,2 0-117,-2 0 1,5 7 68,-5-1 1,4 2-2,2-1 1,-6-5 32,1 4 0,-1 3 116,6-3 1,0 9-76,1-3 1,-1 2-38,0-1 0,0 3 127,1-3 1,5 3 216,0 3 1,1-1-227,-7 1 0,-6-1-11,0 1 0,0-1-180,7 1 1,-7-1 101,0 1 0,-6-1-157,6 1 0,-6-3 63,6-4 1,-6 5 53,7-5 0,-7 3 33,6-3 0,-2 5 5,2-5 1,4-2 150,-3 3 0,-3-3-101,2 3 0,-6 7 55,6-7 0,-6 9-67,6-3 1,-8-1-29,2 7 0,-1 1 19,1-1 0,-4 1-6,4-1 0,-4-4-49,-2 3 0,6 3-21,0-3 1,2 1 31,-2-7 0,-2 1 14,8-1 0,-6 1 66,7-1 1,-7 1-60,6-1 0,-2 3 9,2 3 1,4-3-8,-4 4 0,3-5 2,-3-1 1,4 1-30,-4 5 0,-2-5-10,3 5 1,-3-5 19,2-1 0,4 7-7,-4 5 1,-2-4-21,3-3 0,-7 3 16,6-3 0,0 3 7,6-2 0,-6-5 4,1 5 1,-1-5 3,6-1 0,0-1 32,0 1 1,1-7 80,-1 1 1,0-7-119,0 6 1,1-5 22,-1 5 0,0-2-146,0 3 1,-1 1 89,-5-7 0,4 7-99,-4-2 0,2-1 124,-1 1 0,1-5-13,-8 5 1,8-2 5,-2 3 1,-2 3 23,2-3 0,1-3-34,5 2 1,-6 1 4,0 5 0,0 1 51,7-1 0,-1-5-38,0-1 1,0 1 36,1 5 0,-1-1 2,0-5 1,0 2 2,1-7 1,5-7-24,0-6 0,1-2 8,-7 2 1,-6-3-81,0-9 1,0-2 70,7-5 1,-7 3 93,0-8 0,0-6-98,6-6 1,-6-11 76,1-1 1,-1-3 0,6-10 1,-6 1 125,0-7 1,-1 0-40,1 1 1,2-7-22,-8 0 0,6 0-196,-6 6 1,2-1 102,-2-5 1,-4-2-169,4-4 0,-3-2 110,-3 8 0,0-10-66,0-2 0,-7 6-136,1-6 1,-6 5 142,6-5 0,-8-5 31,2 5 1,2 3 23,-3 9 0,1 4-25,-6-4 1,6 0 16,0 7 1,2-3 44,-3 14 1,-1-5-42,8 5 0,-6-8 36,6 3 0,-2 3-9,2 2 1,4-1-2,-4 1 1,2-7 51,-3 1 1,5 2-206,-4-1 1,-2-1 174,2-6 0,-6 0-50,6 1 0,-2-1 30,2 0 1,4 1-44,-4-1 0,-3 0 166,3 0 0,0 3-54,6 3 1,0 2-34,0 5 1,0 3-37,0-3 1,0 1 8,0-2 1,6 3-120,0-9 0,7 9 70,-7-3 0,8 3-24,-2-3 1,-2 5 39,2-5 1,-6-2-51,7 3 1,-7-1 91,6 7 1,-8-1 3,2 1 1,-2 1 0,2 5 1,-4-3 113,4 9 0,-4-2-58,-2 1 0,2 5-54,4-4 1,-4 3-8,5 3 1,-5 0 27,-2 0 0,6 6-72,0-1 0,0 7 83,-6-6 0,6 6-3,0-6 0,0 6 61,-6-6-54,8 8 1,-4-11-25,8 9 1,-8-2 37,3 2-72,3 4 0,-2-8 96,4 4-152,4 4 0,-6-6 76,9 8 0,-1 2-12,0 4 1,0 4-83,1 8 0,1 0-129,4 1 1,-4 1 89,5 4 1,-3 5 71,2 7 0,-3 1 52,3-1 0,-4 3-7,-2 3 1,1-1 68,-1 8 1,0-7-92,0 7 1,1 1 13,-1 11 1,0-4 73,0 4 0,1-10-36,-1-3 1,0 1 42,0 6 0,1-3-60,-1-3 1,0 2 175,0-9 0,-1 9-51,-5-2 0,2-3 74,-8 3 0,6-7-136,-6 7 0,6 0-40,-5 6 1,1-7-45,-2 1 0,-2-3-156,8 3 0,0 4 134,6-5 1,-5-3-73,-1-2 1,-6 3 93,6 3 0,0-2-33,6 1 1,-5 1 238,-1 6 1,-8-1 0,2 1 0,2 0 31,-2 0 0,0-1-213,-6 1 1,2 0 17,4 0 1,-4-1-150,4 1 0,-2-2 109,2-5 1,-3 3-205,3-8 1,2 7 44,-2-1 1,6-4 110,-6-3 1,8-1 68,-2 1 1,3-3 118,-3 3 1,4-3-72,-4-3 0,6 7 133,7 0 0,-5 1 105,4-1 0,-3-3-36,-3 9 0,0-6-295,0 5 1,3-5-58,3 5 0,-4-1-158,5 2 0,-3 1 27,2-7 0,-4 2-148,5-3 1,1-9 126,-2 3 0,1-3-50,-7 3 0,2 1 260,5-1 1,-5-8-82,4-3 0,-3-5 186,-3-2 1,2 1 11,4-1 1,-3-2 29,3-4 0,2-4-102,-1-8 0,5 0 12,-6 0 1,3-14-42,-3-4 0,-4-13 10,5 1 1,-5-11-9,-2-1 1,0-15 2,1 2 0,-7-9 31,0 3 0,-6-8-35,6 2 1,-8 2 57,2-2 0,-4 6-12,-2-6 1,0 2 2,0-1 0,0-3-14,0 8 1,-2-8 5,-4 2 0,2-10-86,-8-2 0,6-2-167,-6 2 0,6-4-41,-6-9 0,6-5 34,-7 0 0,7-1 133,-6 7 0,6 6 43,-6 0 0,6 2-7,-6-2 0,8 3 29,-2 9 0,1 2 107,-1 5 0,4-9-46,-4 8 1,4-2 97,2 8 0,0 2-196,0-8 0,0 0 46,0-6 0,0 6-23,0 0 0,0 1 24,0-7 0,0 2-12,0 4 1,0-2 4,0 8 0,-6 2 6,0 11 0,-2-3 54,2 8 0,4 1-46,-4 5 0,2 3 50,-2 3 0,4-3 230,-4 3 1,3 5-144,3 2 1,0 3-79,0 3 0,0-6-29,0 0 0,0-7-48,0 7 1,0-3-5,0 3 1,7-4 9,-1-9 1,6 7 29,-6-1 0,2 7 93,-2-6 1,-4 7-99,4-1 0,2 10 155,-2 2-90,0 8-21,-6-13 0,0 13-21,0-8 5,9 8-63,-7-4 1,8 2 87,-4 0-456,-4 0 214,14 6 1,-6 2 109,8 4 0,-5-2 4,-1 8 1,0 2 0,6 11 1,2-3-32,5 8 0,-5-5 1,4 5 0,3 1 226,-3 5 0,0 1-69,-5-1 0,5 3 162,0 3 0,7-1-53,-7 7 1,2-5-20,-1 6 1,-3-5-41,8 11 1,-1-6 11,1 5 1,3 1-65,-9-6 1,8 3-28,-1 3 0,-5 0 94,-1 0 0,-5-7-59,-2 1 1,2 0 33,5 5 0,-11-1-69,4-4 1,-6 3 5,0-3 1,5 0-6,-5 5 1,2-5-102,-2 6 0,4 0 70,-3-7 0,-3 5-139,2 2 1,-2-7 29,2 1 1,4 0 88,-3 5 1,3 1 83,2 0 0,-6 6-59,0 0 0,-8 1 8,3-1 1,1-2-30,-2 8 0,2-2 9,-2 2 1,-4-4 34,4-9 1,-4 3-29,-2 4 1,6-10 88,0 3 1,8-3-82,-1 4 0,3 0 5,2-1 0,0-1-1,1-4 1,5 3 8,0-3 0,3 6 47,-3 6 0,-4-11 81,4 5 1,-3-6-59,-3-1 0,6 5 13,1-4 1,-3-3-105,-10 3 0,4-8 61,-3 1 1,3-1-64,2 1 1,-6-9-16,0 3 0,0-9-119,7 3 0,-1-2 3,0 3 1,2-5-157,5-8 0,-5 1 44,4-1 1,3-8 8,-3-4 0,2-4 186,-1-2 1,-5 0-80,4 0 1,-3-10 132,-3-8 0,2-5 21,5-13 0,-7 1 192,0-13 0,4-1-111,-10-6 0,9 1 11,-9-1 1,-2-2-136,2-4 0,-6 3-82,6-9 1,-7 6-2,1-6 1,-4 0 62,-2-6 1,0-6-102,0 0 0,0-2-149,0 2 1,0-2 213,0-5 0,0-7 72,0 8 1,0 0 146,0 12 0,0 0-76,0 0 0,-6-8-75,-1-4 1,-1 2-64,2-3 0,-2 1 85,-4-6 1,-4-4-193,4 3 0,1 5 146,-1 14 0,6 0 136,-6 0 1,8 2-191,-2 4 1,4-2 63,2 9 1,0-1-42,0 6 1,0-6 50,0 0 1,0-1-20,0 1 0,0 2 36,0-8 0,-2 0-16,-4-6 1,4-2-14,-4-4 0,4 6-137,2 0 0,0 10 182,0 15 1,0 5 119,0 13 1,0 3-79,0 9 70,0 0 0,0 6 517,0-1-571,0 9 216,0-4-307,0 8 0,2 0 2,4 0 0,-2 6-23,8 0 0,-6 9-151,6-3 1,-2 10 81,3 2 0,3 9 11,-4-3 0,4 5 87,2 1 1,1 7-64,-1-1 1,0 9 187,0-2 1,1-3 38,-1 3 1,2-6 52,4 5 1,-1-1-104,7 2 1,-8 1 72,3-7 0,3 8-91,3-3 0,1-1 3,-2 1 1,5-5-149,-5 6 0,-1-7 79,1 7 0,-1-6-112,1 5 1,2-1 44,-7 1 0,-1 7-49,-6 0 1,1 2 59,-1 10 0,-6-3-8,0 3 1,-6 6 15,6 0 0,-6-2-118,7 2 1,-3 0 115,2-6 1,4 6 7,-4 6 1,5-10 143,1 4 0,0-4-26,0 4 0,3 2-31,3 4 1,-4-4-40,4 4 1,-5 2 2,-7-2 0,4 3 9,-4-3 1,4-6 6,3 0 0,-7 0-110,0-6 0,-2-3 81,2 3 1,5-2-123,-5 2 0,-2-4-28,2-8 0,0-1-131,6 1 1,7 0 151,-1 0 0,2-7 21,-1 1 1,-3-6 113,9 5 1,-9-7-99,2 1 0,3-9 277,-3-3 1,2-5 25,-1 5 1,-5-14-32,4 2 0,-4-5-61,-1-1 0,-1-4-225,0-8 0,0 0 119,1 0 0,-1-8-119,0-4 0,6-13 46,1-5 1,-1-13-169,-6-5 0,1-5 48,-1-2 1,0-8 99,0-4 1,-5 2 145,-1-1 0,-6 1-49,6-2 1,-2-10-22,2 4 0,2-10-271,-7 4 1,7-9 240,-2 3 1,-2-10 13,2-2 1,-2-3-1,2 3 1,5 4-14,-5-5 1,-2-1-3,2 2 1,-8 1 131,2 11 0,-2-2-121,2 8 0,-4-8 16,5 2 1,-5 4-1,-2 2 0,0 10-15,0 2 0,0-4-22,0-2 0,0-2-123,0 14 1,0 0 39,0 6 1,0-6 82,0 1 0,0-1 12,0 6 1,0 0-15,0 1 0,0-1 11,0 0 1,0-2 30,0-3 0,0 3 12,0-4 1,0-2-2,0 2 0,0 0-26,0 7 1,-2 1 306,-5 4 1,5-3-305,-4 3 0,4 10 30,2 3 0,0 6-36,0-1 0,0-1-4,0 7 1,0 1-30,0 6 0,0 0-6,0-1 0,0 1 26,0 0 0,0 6-27,0-1 455,0 9-157,0-4-100,0 8-369,0 0 225,8 0 0,-4 6-118,9 0 1,-7 9 49,6-3 0,0-2-28,6 2 0,1 2 136,-1 11 1,6-3-101,0 8 1,7-5 190,-7 5 1,7 1 6,-7 5 1,6 0-70,-5 1 1,5-1 13,-6 1 0,7-1 14,-7 1 1,3 6-65,-3-1 0,-4 3-93,4-3 0,3-3 1,-3 3 0,7 5 44,-7 2 0,2-5 48,-1-1 1,-3 4-19,8 1 1,-5-1 8,5 1 1,-6 1-47,7 6 0,-7 0 10,7-1 1,-9-1 64,2-4 0,-2 3-37,3-3 1,-5 2 19,4-3 1,-3 3-23,-3-8 1,-2 5-4,-4-5 1,5 2 27,-5-3 0,4 3 5,2 3 1,-6 5-53,0-4 0,-1-3-8,1 3 1,4 0-1,-4 5 1,-2 1-8,2 0 0,-1 0 33,1-1 1,4 1-10,-4 0 1,-2 0-24,2-1 1,-1-3-1,1 4 0,2-13 0,-8 7 1,8-6-43,-2-1 0,-1-9-6,1 3 1,-6-5-106,6-1 1,-6 2 81,6-7 0,-2 7 44,2-1 1,3-3-12,-9 2 0,6-5 33,-6 5 1,8-2-21,-2 3 1,3 1 21,-3-7 1,4 5-29,-4-6 0,4 1-72,3-7 0,-1-6 39,0 0 0,6-8-84,1 2 1,5-4 42,-6-2 0,9 0 39,-3 0 0,-1 0 90,1 0 0,1-2-16,5-4 1,1-2 64,-1-4 0,7-4-64,-1 4 1,3-5 17,-3-1 1,3 2-55,4 4 1,3-10 24,-3 3 0,6-3-3,6 4 1,-5 0-3,5-1 0,2 1 18,-2 0 0,8 0 11,-2-1 0,-5 3 4,-1 4 1,0-2 3,-6 8 0,4 0 87,-11 6 0,-1 0 97,2 0 1,-15 2-51,3 4 0,-1-2-105,1 8 0,3-8 20,-9 2 1,-3-4-161,2-2 1,-1 0-36,1 0 0,-1 0-383,-5 0 233,-4 0 0,6 0-640,-7 0 227,-9 0 0,0-8 686,-4-4 0,-4-21 0,6-5 0</inkml:trace>
  <inkml:trace contextRef="#ctx0" brushRef="#br0">21440 14725 7700,'-2'13'-416,"-4"-1"439,4-8 0,-6 6-113,8-4 124,0-4 1,2 6 206,4-8-90,-4 0 173,14 0-41,-13 0-150,5 0 106,-8 0-108,0 0 1,6-2-6,0-4-37,0 4-85,-6-14 0,0 6 63,0-9 1,0 7 49,0 0 0,0-2-62,0-10 1,0 3 8,0-3 0,0-4-25,0-3 1,0-3-1,0-3 1,0-1 29,0-5 0,0-1-2,0-5 0,-6-4 4,0 4 0,0-1-12,6 1 0,0-8-187,0 9 1,0-1 43,0 13 0,0-1 214,0 1 1,-6-1-3,-1 1 0,1 7-24,6 5 1,0 4-46,0 1 1,-2 1 6,-4 0 1,4 0-63,-4-1 1,4-5 70,2 0 1,0-7-182,0 7 1,0-6 86,0 5 1,0-7-62,0 1 0,0-3 27,0-3 0,0 1 17,0-1 1,0 1 44,0-1 1,0 1 5,0-1 1,0 7 80,0 0 1,6 5-90,0-5 0,0 1 71,-6-1 0,2 4-50,4 7 1,-3-5 35,3 0 0,-2-1-44,2 7 0,-2-6 2,8 0 1,-6-3 28,6 3 0,-6-4-5,6-9 0,-1 1-59,1-1 1,4 7 40,-4-1 0,2 3-99,-2-3 1,5-3 86,-5 4 1,-2 1-94,2-1 1,-8 1 72,2-1 0,2 4-7,-1 7 1,-1-5 5,-6 0 1,0-1-3,0 7 0,6 0-55,0 0 1,0-1 50,-6 1 0,6 0-132,0 0 1,6-3 115,-6-3 0,8 4-6,-1-5 0,3 5 34,2 2 0,0-6-3,1-1 1,-1 5 1,0 2 1,-6 12 82,0-7 0,-6 3-54,7 4 1,-3-2-22,2 2 1,4 4 30,-4-4-23,5 4 1,7-4-76,0 0 0,3-6 36,-3 5 0,-2-5-9,9 6 1,-7-6 27,6 6 1,-1-6-7,1 6 0,-4-6 29,-7 6 1,-1-1-46,0 7 139,0 0 1,-5 0-61,-1 0 1,-6 0-3,6 0-65,-8 9 0,10-5 1,-8 8 1,9-8 26,-3 2-13,4 4 0,2-8 26,0 4 0,3 2-30,3-2 1,-4 0 83,5-6 0,-5 6-70,-2 1 0,0 5 40,1-6 1,-1 6-50,0-6 6,0 8 1,1-4 3,-1 9 0,-6-7-5,0 0 1,-6 0-96,6 6 1,-5-5 97,5-1-33,0 0 0,6 6 9,0 0 0,1-5 133,-1-1 0,0-2-15,0 2 1,7 4-22,-1-4 1,0 5-45,-5 1 0,-1-2 13,0-4 1,0 4-13,1-3 1,-3 9 6,-4 2 1,2 1-103,-8-7 0,6 0 95,-5 0 1,7 1-112,-2-1 1,2 0 25,-2 0 0,11 1 30,-5-1 1,4 2 14,-4 4 1,7-3-5,-1 3 0,2-2 173,-1 3 1,-5-5-104,4 4 1,1 3 110,-7-3 1,4 2-72,-10-1 1,5-3-31,1 8 0,-6-7-27,0 1 1,-8-4 8,2-2 1,4 1-10,3-1 1,-3-6-134,2 0 33,0 0 77,14 7 1,1-7 12,3 0 0,-3-6-13,-9 6 0,2-6 79,4 7 0,-3-7-71,3 6 0,-4-6 10,-2 6 1,7-2-43,-1 2 1,0 3-5,-5-9 0,-1 6-80,0-6 1,0 8 61,1-2 1,-1-4-76,0-2 0,0 3 87,1-3 1,-1 6-2,0-6 0,0 6 11,1-6 0,-1 6 4,0-6 0,0 7 8,1-7 0,-1 2 8,0-2 1,2-2 6,5 8 0,-5-6-18,4 6 0,-3-6-43,-3 7 0,2-7 40,5 6 1,-5-8-67,4 2 0,2 2 5,-1-2 1,1 6-11,-2-6 1,-3 9 35,3-3 0,2-2-12,-1 2 0,1-2 101,-2 2 1,-3 5-87,3-5 1,2-2 71,-1 2 1,5-6-58,-6 6 0,7-2 37,-7 3 0,7-3-4,-7-4 1,8-2-1,-1 8 1,-3-2-26,3 2 0,-7 4 0,6-3 0,-5 3 1,5 2 0,-6 0 6,7 1 0,-9 5-46,2 0 1,-1 1 10,1-7 1,-4 0-7,5 0 1,-3 1 23,2-1 1,-3-6-2,3 0 1,4-2 48,3 2 1,-3 5 5,3-5 0,-1-2 76,6 2 0,1-2-67,-1 2 0,1 3 100,-1-9 1,1 6-55,-1-6 1,1 6-33,-1-6 0,1 2-47,-1-2 0,1-4-12,-1 5 0,7 1 5,0-2 0,-1 0-108,-5-6 0,1 0-26,5 0 1,-5 0 71,5 0 0,-5 0-1,-1 0 0,-1-8 2,1-4 0,-3 1 48,-3-1 0,3 2 21,-3-2 1,1-4 15,-2 4 0,3-5-29,-9-1 1,3 0 9,-3 0 1,-2-1-19,9 1 1,-7 0 7,6 0 1,-5-7-40,5 1 0,-6-6 34,7 5 0,-9-5-57,2 5 0,3-5 57,-3 6 1,0-7 5,-5 7 0,-1-6 22,0 5 0,0-1 6,1 2 1,-3 3-80,-4-3 1,4 2 46,-4-3 0,3 5-79,-3-4 0,4-3 37,-4 3 0,2-2-91,-1 1 0,3 5 117,-4-4 0,4-3-8,2 3 0,1-6 43,-1 5 0,-6 1 2,0 6 1,-2-7 60,3 1 1,1 0-56,-8 5 1,6 1 14,-6 0 0,6 0-24,-6-1 0,8-1-40,-1-4 1,-3 4-23,2-5 1,-2-3-141,2-3 1,4-1 124,-3 2 0,-3-3-24,2 9 1,0-9 60,6 3 1,-1 4-38,-5 1 0,4-1 185,-4 2 0,2-1-98,-2 7 1,3 0 11,-9 0 0,8 5-49,-2 1 0,-2 0 10,2-6 0,-5 0-1,5-1 1,-6-1-8,6-4 1,0 1-74,6-7 0,1 6 59,-1-7 1,0 3-19,0-3 0,1-3 54,-1 4 1,0 1 5,0-1 1,1 5-20,-1-5 1,6 6 5,0-7 1,1 9-32,-7-2 0,0 1 3,1-1 1,5-2-40,0-5 1,1 5 55,-7 8 0,2-7-11,4 1 0,-3-6 1,3 5 0,-4-1 8,-1 2 0,1 3 16,4-3 0,-4-2 7,5 1 0,-11 1 43,-2 6 1,0 6 122,6-1 0,-5 3 46,-1-2-184,0-4 1,6 12-75,0-8 1,-5 8 55,-1-2-137,-8-5 298,12 9-21,-14-6-109,6 8 0,-8 0-378,0 0-358,-8 0 27,6 0 0,-8 0-1384,4 0 2030,4 0 0,-14 0 0,5 0 0</inkml:trace>
  <inkml:trace contextRef="#ctx0" brushRef="#br1">3850 15382 7739,'-12'0'460,"0"0"0,6 0 523,-6 0-513,8 0 0,-11 2-384,9 4 1,0 5-374,6 7 1,0-6-1,0 0-115,0 2 675,0-6 1,2 1 581,4-9-514,-4-9 1,6-1 311,-8-8-369,0 0 0,0 0-266,0-1 1,0 1 132,0 0-353,0 0 129,9 7 2,-7 3 0,12 18-3,-8 9 0,0-1-162,-6 6 0,0 3 171,0-3 1,0 0 288,0-5 0,-2-7 534,-4 0-553,4-8 1,-8 4-12,4-8 1,4-10-62,-5-8 0,-1-3-9,2-9 0,0 6 64,6-7 1,-6 3-904,0-3 0,0-3-181,6 4 0,8 3-567,4 3 0,4 6-270,3 5 1733,7 5 0,2 0 0,9-2 0</inkml:trace>
  <inkml:trace contextRef="#ctx0" brushRef="#br1">4014 14233 8107,'0'-12'3289,"0"-1"-2420,0 9-785,0-4 1,0 10 0,0 4-261,0 7 1,0 3-14,0 2 1,0-6 0,0 0-125,0 3 97,0 1 535,0-6-173,0 6 463,0-14-397,-8-2 1,4-10 59,-8-8 0,8 0-58,-2-1 1,4 1-59,2 0 0,0 0-108,0-1 1,0 1 61,0 0 1,2 8-250,4 4 1,-2 4 88,8 2 0,-8 8 56,2 4 0,-4 10 12,-2 2 0,0 3-755,0-3 1,0-4 29,0 5 597,0-5 1,0-2 457,0 0 1,-2-7-194,-4-5 0,-2-6 49,-4-6 1,-4-5-96,4-7 0,-5-8-668,-1-5 1,8-3 318,4-2 0,4-1-1280,2 1 1,0 1 1519,0 5 0,16-5 0,4 7 0</inkml:trace>
  <inkml:trace contextRef="#ctx0" brushRef="#br1">4398 12992 8664,'0'-18'2001,"0"-1"-732,0 1 1,0 0-880,0 0 1,2 8-205,4 4 0,-2 3-344,8 3 0,-6 9 0,4 3-375,-2 4 1,-2-4-146,-6 0 1,2 0 346,4 7 1,-4-7 0,5 0 0,-5-6 128,-2 6 0,-2-8 835,-5 2-404,5-4-169,-14-2 1,12-2 351,-8-4 0,8-4 175,-2-8 0,4 0-43,2-1 0,0 1 176,0 0-541,0 0 20,0-1-721,8 9 1,-6 4 347,4 12 1,-4 4-260,-2 9 0,0-1 79,0 0 0,0 7-113,0-1 1,0 0 559,0-6-225,-8 1 725,-2-1 0,-8-8-323,-1-4 0,7-6 158,0-6 0,2-4-117,-2-8 0,-3-9 273,9-3 1,0 2-461,6-3 1,0 9-479,0-2 0,2 5-1754,4 7 1,11-2 352,7 8 1755,8 0 0,-3 22 0,7 4 0</inkml:trace>
  <inkml:trace contextRef="#ctx0" brushRef="#br1">4872 14433 7739,'-12'-18'0,"0"0"0,8 6 740,-2 0 0,3 6 798,3-7 0,3 9-1323,3-2 1,4 4 0,10 2 0,2 2-330,3 4 0,-1 2 2,-6 5 0,-2 3-137,-3-4 0,1 4-60,-8 2 0,6 7 54,-6-1 1,0 0-221,-6-5 0,0-1 143,0 0 1,-8-2 371,-4-3 1,2 1-64,-2-8 1,-1 6 342,-5-6 1,0-2-167,0-10 1,6 2 257,-1-8 0,9-6-77,-2-7 1,4-5-91,2 6 1,0-7 174,0 7 1,8-1-96,5 7 0,3 2-412,2 4 1,0 4 89,0 8 0,-5 2-470,-1 4 0,-8 6 106,2 12 0,-4 5-88,-2 7 1,-2 1 191,-4-1 1,-4-5 33,-9-1 0,1-8 414,0 3 1,0-7-179,-1-6 0,-1-4 520,-4-8 0,4 0-254,-5 0 0,5-14 334,2-4 1,8-13-272,4 1 1,4-5-273,2-1 0,2 1-455,4 5 1,12-2 294,12 7 1,7-5-3173,5 6 3262,5 7 0,8 1 0,-1 6 0</inkml:trace>
  <inkml:trace contextRef="#ctx0" brushRef="#br1">5328 16003 7739,'0'-10'2783,"8"-7"-2809,-6 15 1,8-4-359,-3 12 0,-3 4 82,8 9 1,-8-1-1,2 0 1,-2 0 211,2 1 0,-4-1 49,4 0 0,-4-6 453,-2 1 0,0-7 1,-2 4 65,-4-2 0,2-2 201,-8-6-122,0-8 0,-5-8-43,5-9 0,-2-5-145,8 6 1,0-7-312,6 7 1,0-7 107,0 7 0,0 0-576,0 5 386,0 1-179,0 8 1,0 10-183,0 12 0,0 11-311,0 1 0,0 8-40,0-1 1,0-3 227,0 3 0,0-9-162,0 2 1,-2-6 23,-4-5 646,4 3 0,-6-6 0,8 8 0</inkml:trace>
  <inkml:trace contextRef="#ctx0" brushRef="#br1">6076 17098 8103,'0'-11'1529,"0"1"-368,0 4-1655,-8 4 0,6-4 199,-4 12 0,4 4-359,2 9 373,0-9 1,0 6 204,0-4 0,0 4 360,0 3 1,-6-7 422,0 0 744,0-8-562,-2 4 11,6-8-647,-6-8 0,8 4 180,0-8-738,0 8 33,8-4-335,2 8 328,8 0 0,-6 6-78,0 0 733,-8 8 0,5-4-3,-9 8 266,0-8-408,-9-1 0,-1-9 355,-8 0 1,0-2-150,0-5 0,-1-3-308,1-8 1,6 0-400,0 0 0,6-7-508,-7 1 0,9-2-241,-2 1 0,12 5 159,7-4 860,3 3 0,10 3 0,3 0 0</inkml:trace>
  <inkml:trace contextRef="#ctx0" brushRef="#br1">6259 15090 7762,'-12'0'566,"-1"0"682,-1 0 1,4 2-709,-2 4 0,6-1-590,-6 7 1,8-6-172,-2 6 1,4 0 249,2 6 1,0 1-871,0-1 653,0 0 1,0 0 350,0 1 1,0-7 104,0 0 449,0-8-404,0 4 0,-2-8 508,-5 0-221,5 0-259,-14-8 1,14-2-315,-4-8 1,4-1 117,2 1 1,0 6-215,0 0 54,0 0-268,0-7 0,8 7 16,4 0 0,-2 8-114,3-2 1,-3 6 174,2 6 1,2-2-80,-8 8 1,6 0-129,-6 7 1,1-1 113,-7 0 0,0 0 14,0 1 1,0-1 77,0 0 0,-3-2 689,-3-4 0,-4 3-237,-8-9 0,6 0 22,0-6 1,0-2 231,-7-4 1,7-6-172,0-13 1,6 3 84,-6-8 1,8 5-91,-2-5 0,10 1 40,2-1 1,8 0 112,-2 11-1002,4-3 1,3 20 171,-1-4 1,-6 6-94,0 6 1,-8 10-583,2 9 1,-4 5 420,-2-6 0,-2 7-270,-4-7 0,2 0 390,-8-5 0,0-3-319,-6-4 807,-1 4 0,1-14 0,0 6 0</inkml:trace>
  <inkml:trace contextRef="#ctx0" brushRef="#br1">6058 13758 7911,'-2'-16'0,"-2"2"1185,-2 2 34,-8 0 0,10-5 888,-9 5-270,9-4-1849,-4 14 45,8-6 1,6 10-120,0 4 0,3-2 119,-3 8 1,-4 0-550,4 7 1,-4-7-551,-2 0 0,0 0 489,0 6 0,0-6 178,0 1 1,0-7 83,0 6 0,0-6 781,0 6-444,-8-8 1,4 4 149,-9-8 0,9-2 109,-2-4 1,-2 2 330,2-8 0,0-2 18,6-11 1,0 5 133,0-4-559,0 4 1,0 1 257,0 1-480,8 8 0,-4 2 87,8 8 1,-8 8-449,3 4 1,-5 4 25,-2 3 1,6 5-127,0 0 0,0 1 270,-6-7 0,0 0-73,0 0 559,0 1-227,-8-9 1,4-2-25,-9-8 0,9-4-44,-2-8 1,-2-3-521,2-15 0,0 0-180,6-7 0,0-1-462,0-5 0,0 4 1179,0-3 0,8-5 0,2 1 0</inkml:trace>
  <inkml:trace contextRef="#ctx0" brushRef="#br1">6277 12700 7739,'10'-2'2449,"-4"-4"-1104,4-4-820,-8 0-73,7 2-525,-1 8 131,-6 0 1,6 8-1022,-8 4 573,0 4 0,0 2-713,0 0 1132,0-7 1,-2 3-357,-4-8 563,4 0-204,-6-6 0,8-2 423,0-4 0,0-4-155,0-9 0,0-1 298,0-4 1,0 4-142,0-5 0,6 5-37,0 2 0,8 2-645,-2 3 242,-4-3 1,6 22-122,-8 0 0,0 11 88,-6 7 0,-2 4 86,-4 9 1,-2-1-273,-4 1 1,-2-3-396,8-3 0,-6 1 245,6-8 0,-7 1 16,7-7 0,-6-6 1092,6 0-160,-8-8 0,12-4-329,-4-12 0,4-6-26,2-6 1,0 1-523,0-7 1,8 6 190,4-7 1,4 9-1178,3-2 0,7 5 104,4 7 1163,-3 4 0,15 0 0,-3-2 0</inkml:trace>
  <inkml:trace contextRef="#ctx0" brushRef="#br1">7062 14433 7739,'0'-18'490,"0"0"0,0 0 1333,0-1-361,0 9-920,0 2-239,0 8-497,0 8 1,0 2 76,0 9 1,0-7 0,0 0-915,0 2 242,0 2 239,0 3 284,-8-1 0,-3-8 600,-7-4-280,0-4 0,0-2 239,-1 0 0,3-2-128,4-4 0,-2 2 272,8-8 0,0 0-122,6-7 0,0 1 27,0 0 1,2 0-128,4-1 0,4 3-29,8 4 0,0 4-1082,1 8 704,-1 0 0,-2 8-109,-4 4 0,-2 4 141,-3 3 0,-5-1 12,4 0 1,-6 7 87,-6-1 1,1-6 177,-7-6 0,0-2 284,-6 3 0,-6-5-196,-1-8 0,1 0-36,6 0 0,-1-10-49,1-9 0,2-1-799,4-10 1,4 1 379,8-1 1,0-3-988,0 9 1285,0 0 0,16-3 0,4-1 0</inkml:trace>
  <inkml:trace contextRef="#ctx0" brushRef="#br1">7518 16295 11442,'12'12'504,"0"0"-796,2 2 0,1 2 0,-1 3 1,-4-1-203,-2 0 0,0 0 421,-2 1 0,-4-7 996,4 0-320,-4-8-404,-10 4 1,-2-16 250,-8-4 0,6-6-34,-1-7 1,3 3-21,-2-8 1,2 5-173,4-5 0,4 8 1,-4-3 1,4 5-184,2 2 0,2 8 105,4 3 1,-2 5-453,8 2 0,-8 9 188,2 3 0,2 6-521,-2 6 0,1 5 253,-7 7 1,0-5 81,0-1 1,0-8-7,0 3 1,-2-7 23,-5-6 1,3 2 152,-8-8 1,6 0-42,-6-6 1,6-2-490,-6-4 0,8-4 3,-2-8 659,4 0 0,2-9 0,0-1 0</inkml:trace>
  <inkml:trace contextRef="#ctx0" brushRef="#br1">8248 16842 7739,'0'-12'-457,"0"0"1,0 6 2697,0-6-1151,0 7-839,0-11-178,0 14-270,0-6 0,2 10 17,4 4 180,4 4 1,2 3 0,-2-1-97,-2 2 1,0 2 36,-1 2 0,-5-5 333,4-1 465,-4 0-407,-2 6 0,-2-8-88,-4-4 1,2-4 109,-9-2 0,7 0-43,-6 0 1,0-2 30,-6-4 1,1 2-147,5-8 1,-2 0 150,8-6-89,-8-1 1,6 1-13,-4 0 0,3 6 13,9 0 167,0 7-1064,0-3 542,0 8 0,0 2-563,0 4 0,2-1-1009,5 7 296,-5-8 1,8 4 442,-4-8 929,-4 0 0,14-8 0,-6-2 0</inkml:trace>
  <inkml:trace contextRef="#ctx0" brushRef="#br1">8229 14397 8199,'-18'16'601,"0"-4"1,6 3-62,0-9 0,6 8 1,-5-2-212,3 4 1,2-4-134,6 1 0,0-7-88,0 6-231,0-8 193,0 4 16,0-8 131,0-8 1,0-2-99,0-9 1,0 1-46,0 0 0,0 6 147,0 0-77,0-1 1,0 1-550,0 0 284,8 8-209,2-4 1,3 14 142,-1 0 0,-8 8-47,2-1 0,-4 3 13,-2 2 0,0 0 444,0 0 0,0 1-125,0-1 0,-2-2 43,-4-4 0,2 3 101,-8-9 0,6 0 37,-7-6 1,7 0-96,-6 0 0,8-8-72,-2-5 0,4-9-554,2-2 1,0-3 240,0 3 1,2 2-362,4-9 1,4 7-30,8-6 0,3 7-1834,3-1 2425,4-4 0,9 7 0,-1-5 0</inkml:trace>
  <inkml:trace contextRef="#ctx0" brushRef="#br1">8175 12664 7739,'-8'-13'-18,"-3"1"0,-1 0 0,2 0 0,0 2 673,0 2 1,4 2 0,-6 6-139,-3 0 1,7 2-416,2 4 0,4 4 0,2 8 1,0 0-269,0 1-11,0-1 1,2-2-140,4-4 1,-4 4-101,4-3 72,-4-5 534,-2 0-258,0-8 456,0 0 0,0-8-157,0-5 1,0-3 159,0-2 1,3-2-2,3-5 1,-2 5 252,8-4-835,0 4 0,6 3 163,0 5 0,1 4-131,-1 8 0,-6 8 53,0 4 0,-8 11-262,2 1 1,-4 8 223,-2-1 0,0 1 104,0-1 1,0 1 448,0-8 0,-2-1-210,-4-11 1,2 2 152,-8-8 0,6 0-133,-6-6 0,8-10 176,-2-8 1,4-9-8,2-9 0,0 6-606,0-1 0,0 3-304,0-3 0,2-1-642,4 8 0,4 1-438,8 11 1,7 4 844,-1 8 1,8 0 757,-1 0 0,3 16 0,3 5 0</inkml:trace>
  <inkml:trace contextRef="#ctx0" brushRef="#br1">9288 14944 7798,'-10'-8'59,"-5"4"1759,9-8-720,-8 8 0,12-6 0,-4 4 459,4-6 0,4 4-1405,4 1 1,4 7 27,9 7 0,-7-3-891,0 8 1,-2 0 513,2 6 0,2 0-319,-8 1 1,3-1 199,-3 0 1,-4 0-536,4 1 508,-4-1 1,-4 0 84,-4 0 0,2-7 460,-9-5 0,1-4-159,-6-2 1,0 0 424,0 0 1,-1-15-222,1-3 0,6-6 204,0 0 0,2-3-144,-3-3 1,5-3 125,8 9 1,0-6-89,0 5 0,2 3-68,4 10 1,5-2-662,7 8 1,-6 1 266,0 12 0,-2 9-1490,2 8 0,-1 9 793,-5-3 0,-4 4 814,4 3 0,-4-1 0,-2 1 0</inkml:trace>
  <inkml:trace contextRef="#ctx0" brushRef="#br1">21367 13904 7739,'0'-12'834,"0"0"786,0-2-1541,0 6 0,6 2 0,3 10 0,-1 4 1,0 2-1,-2 4-706,2 2 1,-6-4 1165,4 1-154,4-1 261,-8 6-216,6 0 182,-8-8 1,-2-1-185,-4-9 0,4-9 1,-4-3 0,-2-6-300,2-6 0,0 1-200,6-7 1,0 6 59,0-7 0,8 7 80,4-7 0,6 11-74,7 2 0,-5 2-50,4 10 1,-3 2-39,-3 10 1,-8 12 30,-4 12 1,-4 5 39,-2 1 1,-2-1 130,-4-5 0,-4 3 169,-8-9 1,-1 0 414,1-5-468,0-9 1,0-2 334,-1-8 1,7-4-170,0-8 1,8-3-668,-2-15 1,4 0 275,2-7 1,8 1-933,4-1 1,4 3-117,3 3 0,-1 5-608,0 8 0,6 7 475,1 5 1,-3 6 1180,-10 6 0,4 13 0,-5 9 0</inkml:trace>
  <inkml:trace contextRef="#ctx0" brushRef="#br1">22316 12426 7739,'-10'0'34,"0"0"1,4 0 1983,-6 0-1302,4 0-164,-1 0-577,9 0 65,0 0 15,0 8 551,0-6-387,0 7 342,0-9-55,0 0-274,0-9 1,7-1-143,-1-8 0,2 6 138,-2 0 0,4 0-266,8-7 1,0 3 67,1 4 0,1 2-348,4 4 0,-3 4 144,3-4 0,-10 6-37,-2 6 0,-2 4 86,3 8 1,-5 6 40,-8 1 0,-2 5 408,-4-6 0,-5 1-189,-7-7 1,0 0 266,0 1 0,6-3-157,-1-4 0,1-4 613,-6-8-190,8 0-425,-6 0 1,14-8-146,-4-4 1,6-4-250,6-3 1,-2 3-709,8 4 0,-6-2 452,6 8 0,0 0-993,6 6 1,-5 0 621,-1 0 0,-2 8-78,2 4 0,2 10 119,-8 2 737,0 1 0,3 1 0,1 3 0</inkml:trace>
  <inkml:trace contextRef="#ctx0" brushRef="#br1">23958 13576 7739,'0'-12'817,"0"0"1,0-3 346,0-1 0,0 4-822,0 0 0,3 8-414,3-2 1,-4 6-1,4 6-60,-4 6 1,0 4 71,4 2 1,-4 1 107,4-1 1,-4 0-444,-2 0 216,0 1 0,0-1 211,0 0 0,0-6-38,0 0 1,0-5 410,0 5-43,0-8-37,0 4-302,0-8 0,2-8 62,4-4 1,-2-5-116,8-1 1,0 0 69,7 0 0,-1 5-63,0 1 1,0 8-9,1-2 0,-7 4-138,0 2 1,-8 2 177,2 4 0,-4 4 38,-2 9 1,-2-1 165,-4 0 0,-2 6-72,-4 1 0,-4-7 753,3-6-315,-3 0 512,-2-2-706,0-1 0,6-18-59,-1-3 1,9-6-697,-2-6 1,6 1-761,6-7 0,-2 6 224,9-7 1,-1 9 465,6-2 0,2 3-990,5 3 1,-5 8 1429,4 4 0,5-4 0,-1 0 0</inkml:trace>
  <inkml:trace contextRef="#ctx0" brushRef="#br1">25911 13229 7739,'12'-6'137,"-2"-2"1,0 0 0,-2-2-1,3 2 607,-1 0 1,2-5 0,6 7-645,0 2 0,-5 4 1,-3 6-285,-2 6 1,-2 5 164,-6 1 0,0 0 83,0 0 1,0 1-114,0-1 0,-6 0 337,0 0 1,-6-5-161,5-1 1,-1-8 642,2 2-467,4 4 0,-8-8 94,4 4 1,4-6-139,-4-6 0,4 2-234,2-8 1,2 0-37,4-7 0,-2 7-206,8 0 0,-2 0-53,3-6 1,3 8-15,-4 3 95,4 5 0,2 2 72,1 0 0,-9 2 105,-4 5 1,-4 3 105,-2 8 0,0 0 625,0 0-428,0 1 0,-2-3 180,-4-4 0,2-4-81,-8-8-44,8 0-1125,-13 0 1,15-8 449,-4-4 0,4-4-489,2-3 0,0-5 315,0 0 1,8-1-1704,4 7 2205,5 0 0,1 0 0,0-1 0</inkml:trace>
  <inkml:trace contextRef="#ctx0" brushRef="#br1">27754 11824 9208,'6'-12'1260,"2"2"-314,2 2-1065,-6 2 1,10 8-1,-7 4-349,-3 6 0,-2 4 350,-2 2 1,0 1-71,0-1 253,0-8 1,0 6 0,-2-6-1,-4 1 1,-5-3 546,1 0 1,-6-6-277,4 4 0,-4-4 255,-3-2 1,7-6-299,0 0 0,0-8-307,-6 1 0,8-3-45,3-2 0,-1 0 170,2-1-660,0 1 244,6 0-166,0 0 1,2 8-93,4 3 48,-4 5 561,6 2 1,-8 2 546,0 5-185,0-5 156,0 6 35,0-8-170,-8 0 1,6-2-649,-4-4 1,4 1 179,2-7 1,0 6-933,0-6 1,2 6 279,4-6 0,6 8-505,13-2 1,-3-2 556,8 1 1,1 1 638,5 6 0,1 9 0,-1 1 0</inkml:trace>
  <inkml:trace contextRef="#ctx0" brushRef="#br1">28976 12061 7739,'0'-12'468,"0"0"0,0-2 2841,0-2-4206,0-3 756,0 9 1,-6 4-560,0 12 1,-8 4-1,2 9 213,-4-1 1,-1-6 329,5 0 0,-4-8 680,4 2 1,2-4 110,-2-2 242,8 0-490,-13-8 1,15-2 254,-4-8 1,4-6-438,2-1 1,8 1 8,4 6 0,5-3-301,1-3 1,0 10 127,0-4 0,1 5-49,-1 1-48,0 4 1,0 8-31,1 0 1,-7 2-340,0 4 1,-8 4 98,2 9 1,-4-1 525,-2 0 1,0-6 50,0 0 813,0 1-740,-8-3 1,4-2 333,-8-8-369,8 0 0,-10-2 65,8-4 0,-1 2-305,7-8-529,0-1 1,0-5-1975,0 0 1166,0 8-1336,-8 2 2625,-2 8 0,-8 0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3165BB"/>
    </inkml:brush>
  </inkml:definitions>
  <inkml:trace contextRef="#ctx0" brushRef="#br0">9361 4799 7966,'-18'0'-435,"-1"0"-544,1 0 1529,0-8-398,8 6-93,2-6 0,10 14 41,4 0-40,4 8-31,8-12 1,-6 6-9,0-8-3,-8 0 0,7 0 26,-5 0-1,-4 0 19,14 0-40,-6 0 0,8-6-9,1 0 1,-7 0-3,0 6 1,0 0-2,6 0 1,3 0-3,3 0 0,-2 0 11,9 0 0,-1 0-1,6 0 1,1 0 51,-1 0 0,7 0 1,0 0 1,7 0 6,-1 0 1,-2 0-24,1 0 1,1 0 6,6 0 1,-7-2-63,1-4 0,-2 4 1,1-4 0,5 4-43,-4 2 1,-5 0 71,-1 0 0,1 0-150,-1 0 0,6 0 103,-7 0 0,9 0-13,-2 0 1,3 0 20,3 0 0,6-2 1,0-4 1,8 2 8,-2-9 0,3 7 3,3-6 0,7 0 2,-1-6 0,-6 2-124,-6 3 0,-1-3 200,7 4 1,6 2-43,1-2 1,-1 6 5,-6-7 0,0 7-17,0-6 1,6 6 2,0-6 1,0 6-5,-6-6 0,8 6 7,4-7 0,4 7 58,2-6 0,1 8-308,-1-2 1,-6-2 240,0 2 1,6 0 3,7 6 1,-7 0-1,-6 0 0,-8 0-30,2 0 1,-6 6-75,-6 0 0,-2 6 81,-4-6 1,-4 2-7,4-2 1,-7-4-43,-5 5 1,-2-3 46,-5 2 0,-3-4 108,3 4 1,3-4-118,-3-2 0,1 0 268,-7 0 0,1 0-241,-1 0 0,-1 0 76,-5 0 0,3 0-29,-9 0 14,0 0-35,-5 0-2,-1 0-130,-8 0-24,-2 0 43,-8 0 0,0 2-80,0 4-266,0-4 130,0 6-237,0-8 516,0 0 0,8 0 0,2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3165BB"/>
    </inkml:brush>
    <inkml:brush xml:id="br1">
      <inkml:brushProperty name="width" value="0.09071" units="cm"/>
      <inkml:brushProperty name="height" value="0.09071" units="cm"/>
      <inkml:brushProperty name="color" value="#FF0000"/>
    </inkml:brush>
    <inkml:brush xml:id="br2">
      <inkml:brushProperty name="width" value="0.09071" units="cm"/>
      <inkml:brushProperty name="height" value="0.09071" units="cm"/>
      <inkml:brushProperty name="color" value="#57D200"/>
    </inkml:brush>
  </inkml:definitions>
  <inkml:trace contextRef="#ctx0" brushRef="#br0">3795 4653 7888,'0'-10'-131,"-2"2"419,-4 8 0,2 0 0,-8 0 1,6 0 26,-6 0 0,6 0 1,-6-2 97,-3-4 1,5 2-162,-2-9 1,8 7-58,-2-6 0,4 0 29,2-6 1,2 0-2,4-1 1,4 1-84,8 0 1,3 0-138,3-1 1,-2 7-135,9 0 0,-1 8 98,7-2 0,-3 12-62,-3 6 0,3 12 55,-4 7 1,-3 3-51,-3 3 0,-6 5 48,-6 1 0,-1 6-207,-5-7 1,-4 1 30,4-7 1,-6-1 37,-6-5 0,2-4 156,-8-7 1,7-7-128,-1 0 319,4-8 1,2 2-88,0-12 1,0-4 18,0-8 0,6-7-96,1 1 1,7-8 190,-2 1 1,-2-3-4,2-3 1,-6 1 3,6-1 0,-5 1-140,5-1 1,-8-5 33,2-1 1,2 1-30,-2 5 1,2 1 19,-2-1 1,-4 3 81,4 3-8,-4 5 291,-2 8-90,0 7-201,0 3 0,0 10-63,0 4 0,0-2 25,0 9 0,0-1 40,0 6 1,-6 6-26,0 1 1,0 1-162,6-2 1,0-1 81,0 7 1,2 1-154,4 5 0,2-6-25,4 1 1,5-7-159,-5 7 0,4-1-199,2 7 1,1-7 211,-1 0 0,0-7-125,0 1 1,1-4 61,-1-2 0,0 1-327,0-1 0,-6-6 191,1 0 1,-7-8-287,6 2 1,-6-4 224,6-2 1,-6 0 529,6 0 0,-8 0 0,13 0 0,-7 0 0</inkml:trace>
  <inkml:trace contextRef="#ctx0" brushRef="#br0">4671 4653 7982,'0'-26'-1405,"0"5"1124,0-3 0,2 6 2257,4 6-635,-4-5 137,7 7-514,-9 0-535,0 2 1,0 10-33,0 4 1,0 4-134,0 9 1,0 5-32,0 0 1,6 3-10,0-3 1,2-4-418,-2 4 1,-2-1 236,8 1 0,-2-4-860,2 5 0,5-5-65,-5-2 1,2 7-456,-2-1 1,4 0 1335,-3-6 0,3 9 0,2 1 0</inkml:trace>
  <inkml:trace contextRef="#ctx0" brushRef="#br0">3558 6642 8038,'0'-37'0,"-2"1"194,-4-1 0,4 1 295,-4-1 1,6 1-1,6 2 1,4 1 242,0 3 0,7 7-544,-5-1 1,4 12 0,2 4 0,0 2 44,1 0 0,-3 2-305,-4 10 1,4 4 58,-4 8 0,-1 8 26,1 5 0,-6 3-308,6 3 0,-8-1 113,2 1 0,-4 7-256,-2 5 1,0-4 172,0-3 0,-6-3-8,0-3 1,-6 1 90,6-1 0,-6-7 129,5-5 0,-1-4-52,2-2 258,4-7 1,-6-5 154,8-12 1,0-13-167,0-11 1,8-7 59,4-5 0,-1-3-79,1-3 1,0-5 30,6 4 1,0-4-59,1-1 0,-1 1 66,0 4 1,-6 5-8,0 7 1,1 1 111,5-1 1,-6 11-82,0 8 0,-8 6 515,2 5-540,-4 5 0,-2-4 209,0 12-359,0 5 0,0 7 111,0 0 0,0-6-79,0 0 1,2 3 38,4 9 1,-3-4-136,3 4 0,2-1-105,-2 1 1,2-4 77,-2 5 0,-2-3-438,8 2 0,-2-3 236,3 3 1,3-2-572,-4 3 1,10-5 335,3 4 1,1 3-200,-2-3 1,-4 2-1140,5-1 1855,3-5 0,1 22 0,7-3 0</inkml:trace>
  <inkml:trace contextRef="#ctx0" brushRef="#br0">4452 6478 7982,'0'-19'0,"0"1"1,0 0 0,0 0 0,0-1 1037,0 1 1,6 0-321,0 0 0,9 2 0,-3 3-312,4 7 0,-4-2-209,0 2 1,-6 2-342,7 10 0,-9 6 184,2 13 1,-4-3-45,-2 8 0,-2 1 17,-4 5 1,4 1-330,-4-1 1,-3 1 118,3-1 0,0-1-6,6-5 0,0 3 433,0-9 1,2 0-81,4-6 1,5-7 49,7-5 1,2-4-20,4-2 0,5-2-40,7-4 0,7-5-10,-1-7 0,-5 0-410,-7 0 1,-7 1-273,1 5 1,-4-2-1644,-2 8-712,-7 0 2906,5 6 0,-14 8 0,6 2 0</inkml:trace>
  <inkml:trace contextRef="#ctx0" brushRef="#br0">3814 8193 7982,'0'-18'249,"0"-1"1,2 1-1,4 0 0,-4 0 1,4-1-1,-4 1 457,-2 0 1,6 0-416,0-1 0,6-5 1,-4 0-1,2 2 90,5 1 0,1 5-264,2 4 1,0-2 107,1 8 0,5 0-283,0 6 1,1 8 140,-7 4 1,0 12-273,0 7 0,-5 5-67,-1 7 0,-8 3-174,2 9 0,2 0 2,-2-1 1,0-1 154,-6-4 0,-2-5-28,-4-7 1,4 3-130,-4-3 515,-4-5-216,8-13 0,-6-11 494,8-8 1,0-10-202,0-15 1,0-3 103,0-9 0,2-1-84,4-5 0,2-3 17,4-9 1,2 6 62,-8 1 1,6-1-144,-5-6 1,5 3 2,-6 3 0,6 4 1,-6 9 0,6 1 422,-6 5-208,0 4-16,-6 15 21,0 3-188,0 33 1,0-9-40,0 20 0,0-9 36,0 3 0,6 1-251,0 5 1,1-6 87,-7 1 1,6-1-558,0 7 1,8-1-2,-2 1 1,-2-9-222,2-4 1,3 3 302,9-3 1,-4 0-159,5-5 0,3-9-368,2-4 0,3 2 166,-3-2 848,5 0 0,-7-14 0,9-2 0</inkml:trace>
  <inkml:trace contextRef="#ctx0" brushRef="#br0">4726 7883 7982,'0'-10'245,"-8"-7"0,6 13 304,-4-8 166,4 8-265,2-12-117,0 14 0,0-8 145,0 4-29,0 4 107,0-6 0,0-1-195,0 7-27,0-6-70,0 8 137,0 0-151,8 0-262,2 0-107,8 8 1,-6 0-396,1 5 42,-9 3 324,12-6 0,-14 8 166,4 1 0,-4-7-103,-2 0 260,0-8-144,0 12-3,0-14 1,0 8-76,0-4 34,0-4 1,-2 7-127,-4-9-311,4 0 301,-14 0 0,12 0 36,-9 0 175,9 0 1,-10-3-84,8-3 1,-2 4 285,2-4-219,4 4 274,-6-6 0,8 4 102,0-8 0,0 6-120,0-6 1,0 6 6,0-7 1,6 7-41,0-6 0,8 8-202,-2-2 0,5-2 112,1 2 1,0 0-161,0 6 1,0 0-26,1 0 0,-1 0-167,0 0 0,-6 8-113,1 4 0,-7 4 3,6 3 0,-8 5-181,2 0 1,-4 9 161,-2-3 1,-8 2 66,-4-1 0,-5 3 49,-1-3 0,0-5 229,0-2 0,-1-5-44,1-7 0,0 2 119,0-8 1,6 0-249,-1-6 45,9 0 0,-4-2 27,8-4 0,2 2 11,4-8 0,5 8 90,7-2 1,2-2-108,4 2 0,-3-1 385,3 7 0,-4 9-110,-2 3 0,1 4 24,-1 2 1,-8 7 123,-4-1 0,2 8-74,-2-1 0,-2 9-6,-10 3 0,-6-1-75,-12-5 1,2 5 72,-9 1 1,3 0-99,-3-7 0,-3-1-98,3-5-1,3-4-41,-2-7 1,1-3-239,-1-4 0,1-4-1597,5-8 1380,4 0 1,-11-8-1216,13-4 1,-2 2-134,14-2 1764,-8-1 0,4-5 0,-9 0 0</inkml:trace>
  <inkml:trace contextRef="#ctx0" brushRef="#br0">8594 4872 6015,'-18'-18'0</inkml:trace>
  <inkml:trace contextRef="#ctx0" brushRef="#br0">8613 4908 7982,'0'-18'-180,"0"0"0,0-2 0,0-3 0,-2-1 482,-4 2 1,4 2-1,-5 1 1,5-1 221,2-4 0,-6 3-215,0-3 0,0 10 1,6 2 492,0-3-514,0 7-186,0 0-139,0 24 0,6-1 93,0 15 1,0 1-313,-6 5 1,6 1 130,1-1 1,-1 0-70,-6 1 0,6-3 47,0-3 0,6 3-130,-6-3 1,6-5 131,-6-2 1,6-9 115,-5-3 1,7-2 153,-2 2 1,4-6-65,2-12 1,1-4 10,-1-8 1,0-3-60,0-3 0,-5 2 144,-1-9 1,0 9-54,6-2 0,-6 3-18,0 3 0,1 6 20,5 0 1,-6 8 4,0-2 0,0 4-84,7 2 1,-1 0 29,0 0 1,0 0 111,1 0 0,-1 0-34,0 0 5,0 0 0,-1-2 48,-5-4-101,-4 4 0,-8-15 31,0 5-199,0-4 0,0-2-378,0 0 1,-6-1 220,0 1 0,-7 0-208,7 0 1,0 5 185,6 1 1,0 6-1949,0-6 2208,0 8 0,8-12 0,3 6 0</inkml:trace>
  <inkml:trace contextRef="#ctx0" brushRef="#br0">9361 4744 7553,'0'-10'846,"0"0"-13,0 4 230,0 4-280,0-6-354,0 8 1,0 2 163,0 4-365,0 4 0,0 8-261,0 1 1,0-1 116,0 0 1,0 6-24,0 1 0,2-1 63,4-6 0,-4 0-498,4 1 0,-2-1 45,2 0-314,-4 0 1,8-1 21,-4-5 0,-2 2-1016,9-8 324,-9 0 895,12-6 1,-6 0 417,8 0 0,1-8 0,-1-2 0</inkml:trace>
  <inkml:trace contextRef="#ctx0" brushRef="#br0">9580 4671 7982,'10'-12'466,"-4"0"12,-4 8 126,6-12 1,-4 14 328,8-4-503,-8 4 0,11 4-162,-9 4 0,2 4-29,-2 8 0,-4 0-183,4 1 1,-2 1 58,2 4 0,-4-4-124,4 5 0,-4 1 99,-2-2 0,6 1-264,0-7 1,0 0-68,-6 0 0,0-5-540,0-1-179,0 0 674,0 6 0,0-6-1753,0 1 1023,0-9 1016,0 12 0,0-6 0,0 8 0</inkml:trace>
  <inkml:trace contextRef="#ctx0" brushRef="#br0">8667 5565 6389,'0'-18'1006,"0"0"148,0 0-698,0-1 0,0 7 246,0 0-119,0 8-462,0-4 1,0 16 6,0 4 1,0 6-78,0 7 0,0 3-62,0 9 0,0-7-239,0 0 1,0 1-91,0 5 1,0-1 143,0-5 0,0-3 87,0-9 1,6 0 60,1 0 1,5-6 32,-6 1 1,8-9-48,-2 2 1,4-10 117,3-2 0,-1-9 5,0 3 0,-6-4-69,0-2 1,1 0 35,5-1 1,-6 7-22,0 0 51,0 8 1,7-4-58,-1 8 1,-6 0 3,0 0 0,0 0 35,7 0 0,-7 0 83,0 0 0,-6 0 312,6 0-274,0 0 0,0 0 351,1 0-300,-9-8 0,4-2-69,-8-9 1,0 1-3,0 0 0,0 0-109,0-1 0,0 1 75,0 0 1,0 0-626,0-1 0,2 1-496,4 0 0,-4 6 36,4 0 48,4 7 0,-6-3 147,8 8 783,1 0 0,5 8 0,0 3 0</inkml:trace>
  <inkml:trace contextRef="#ctx0" brushRef="#br0">9270 5638 7982,'10'-8'111,"-2"6"336,0-14 700,-6 14-313,6-6 33,-8 0-110,0 6 230,8-6-601,-6 16 1,6 2-294,-8 8 1,0-6-262,0 0 0,0 1 189,0 5 0,0 0-282,0 0 1,0 1 170,0-1 1,0 0-236,0 0 1,0-5 114,0-1 0,0 0-569,0 6 1,0-6-192,0 0-14,0 1 0,2 3-427,4-4 1411,-4 4 0,15-6 0,-7 9 0</inkml:trace>
  <inkml:trace contextRef="#ctx0" brushRef="#br0">9543 5711 7982,'0'-18'98,"8"0"147,5 0 1,-3 1 143,2 5 1,-6-4 205,6 4 0,0 2-104,6-2 1,-5 7-202,-1-1 1,-6 4-237,6 2 1,-6 2 122,6 4 1,-8-1-394,2 7 0,-4 0 234,-2 6 1,0 6-440,0 1 1,0 1-163,0-2 1,-6-3 306,0 3 0,0-2-148,6 3 259,0-5 0,0 6 361,0-7 1,0-7 30,0 0 237,0-8 0,8 4-149,4-8 1,5 0-5,1 0 0,0 0-402,0 0 0,1 0 70,-1 0 1,0-2-248,0-4 0,1 4 133,-1-4 1,-6 4-2053,0 2 1173,-8 0 1014,4 0 0,1 0 0,1 0 0</inkml:trace>
  <inkml:trace contextRef="#ctx0" brushRef="#br0">7098 6259 7982,'0'-10'-1513,"0"-7"1690,0 15 252,0-14 1,0 12 310,0-8-90,0 0 318,0-6-495,-8-1 0,6 1 226,-4 0-699,4 8 208,2 2-290,0 8 0,0 2 91,0 4 1,2 10-97,4 8 0,4 11-157,8 1 0,1 1-177,-1 5 1,0-3 201,0-3 0,3-1 88,3-5 1,-4-4 248,5-7 0,-5-9-69,-2-4 1,-6-4 18,0-2 1,-5-2-48,5-4 1,-8-10 192,2-9 1,-4-1-1,-2 2 1,0 3-98,0-3 0,0-2-110,0 1 1,6 1 65,0 6 1,6 6-6,-6-1 53,8 9-193,-3-4 149,7 8-370,0 8 222,0 3 0,-1 1 95,-5 0 0,-2-8 192,-4 2-128,-4-4 107,14-10 0,-14-8-45,4-9 1,2-1-121,-2 2 1,1 1 60,-7-7 0,2 6-621,4-7 0,-4 3 274,4-3 0,2 5 117,-2 8 0,6 6-2921,-6-1 3060,8 9 0,-3-4 0,7 8 0</inkml:trace>
  <inkml:trace contextRef="#ctx0" brushRef="#br0">7773 6131 7982,'19'-10'0,"-7"-6"0,0 4 0,0-3 915,6 3 1,3-4-268,3 4 0,-4 4-84,4 2 1,-3 4-541,-3 2 0,0 2 23,0 4 0,-5 4-28,-1 8 1,-2 2 164,2 5 1,-2 1-465,-4 4 1,-4 3 182,4-9 1,-4 3-277,-2-3 1,0-4 138,0 4 578,0-3 136,0-3-115,9-8-261,1-2 0,8-8 30,0 0 0,0-6-207,1 0 1,-1-6 71,0 6 1,0-6-1561,1 6-75,-1 0-346,0 6 1982,0 0 0,-7 0 0,-3 0 0</inkml:trace>
  <inkml:trace contextRef="#ctx0" brushRef="#br0">8357 6040 7544,'0'-18'-729,"-6"5"878,0 1 1,0 6 0,4-4 524,-4 2-406,4-6 1,-8 12 0,6-6 699,-2-1-408,-1 7-48,-1-6-28,6 8-182,-6 0 1,10 2-16,4 4 0,-4 5-62,4 7 0,3 0-249,-3 0 0,8 9 66,-2 3 0,-2-2-385,2 3 0,0-3 215,7 3 0,-7 1-455,0-8 1,0 7 103,6-7 0,-1 1-140,-5-7 1,2 0 618,-8 0 0,8 0 0,-4 1 0</inkml:trace>
  <inkml:trace contextRef="#ctx0" brushRef="#br0">8430 6715 7900,'0'-18'87,"0"-1"0,0 7 152,0 0 0,0 6 136,0-6 0,0 6 75,0-6 664,0 8-633,0-13 1,-2 13-72,-4-8-381,4 8 1,-6-2-51,8 12 1,0 4 112,0 8 0,0 7-129,0-1 0,0 9 4,0-3 0,0 4-459,0 3 0,0-1 231,0 1 1,0-7-89,0 1 1,6-9 109,0 2 0,2-5 72,-2-7 262,-4 4 1,15-14-135,-5 4 1,-2-12 81,2-6 1,-2-4-33,2-3 0,5 1 147,-5 0 1,-2-4-24,2 3 1,-6-3-80,6 10-19,-8 4-18,13 0-175,-15 8 170,14 8 0,-12 0-42,8 4 11,-8 4 197,12-6 1,-12 1-30,8-5 262,-7-4-237,11-2 0,-8-8 92,4-5 0,2-3-233,-8-2 1,2-6 87,-2-1 1,-1-1-277,7 2 0,-6 3 85,6-3 1,-2 4-599,2 1 1,4-3 303,-3 4 0,-3-4-1828,2 9 2190,0 5 0,14-8 0,3 6 0</inkml:trace>
  <inkml:trace contextRef="#ctx0" brushRef="#br0">9069 6678 7982,'0'-18'1110,"0"0"1,2 6-562,4 0 0,-2 6-162,8-7 0,-6 9-128,6-2 0,-6 4-20,7 2 0,-7 0-522,6 0 352,0 0-249,-2 8 0,4 4 228,-8 13 1,1-5-139,-7 4 0,0 3-304,0-3 1,0 2 145,0-1 0,0-5 257,0 4 0,0-3-104,0-3 376,0 0-219,0 0 1,2-7-203,4-5 0,4-4 50,8-2 0,0 0-98,1 0 1,-1-2-538,0-4 0,6 1 304,1-7 1,-1 8-86,-6-2 1,1 4 505,-1 2 0,0-8 0,0-2 0</inkml:trace>
  <inkml:trace contextRef="#ctx0" brushRef="#br0">9397 6587 7982,'0'-18'606,"6"0"-368,0-1 1,3 7 321,-3 0 0,-2 6-120,8-6 0,0 8-112,6-2 0,1 4-103,-1 2 0,-6 0-292,0 0 1,0 0-188,6 0 296,-7 8 0,3 2-233,-8 8 0,0 2 46,-6 5 0,0-5-54,0 4 1,0-1 33,0 1 1,0-4 339,0 5 1,0-11 36,0-2-14,0 0 0,8 4-39,4-3 0,0-5 79,7-8 1,-5 0-334,10 0 1,3-6 64,-3 0 1,0-9-939,-6 3 0,1 2 475,-1-2 0,0 2 493,0-2 0,1-13 0,-1 5 0</inkml:trace>
  <inkml:trace contextRef="#ctx0" brushRef="#br0">6715 7500 7982,'-18'-11'-190,"-1"5"1,1-2 0,2 0 699,4-2-111,-4 6 0,12-6 56,-9 4 0,9 2-207,-2-9 0,2 9 236,-2-2-54,4 4-514,-6 2 1,10 8 134,4 5 1,-2 11-347,8 6 1,0-1 171,7 1 1,5 7-101,0 5 1,3 1-8,-3-7 1,-2 1-130,9-1 1,-7-7 328,7-5 0,-9-4-87,2-1 1,-4-9 434,-1-4-242,-1-4 0,0-12 66,0-9 0,-7-1-83,-5-10 0,-4 7 89,-2-1 0,2-2-31,4 1 0,-4 1-16,4 6-156,-4 0 1,4 5 100,0 1 1,2 8-87,-2-2 1,-2 6 69,8 6 0,-5 4-41,5 9 1,-6-7 24,6 0 1,-6-2 202,6 2 39,-8 4 71,12-14 1,-11 7 232,7-9-408,-8 0 0,4-9 45,-8-3 0,6-4-37,0-2 0,0-7-407,-6 1 1,0-8 172,0 1 0,0-3-250,0-3 0,0 1-165,0-1 1,6 3-406,0 3 1,8 5-1006,-1 8 1899,3 0 0,10-1 0,3 1 0</inkml:trace>
  <inkml:trace contextRef="#ctx0" brushRef="#br0">7463 7317 7982,'6'-18'182,"0"0"1,0 5 56,-6 1 0,6 6 181,0-6 1,1 6 292,-7-6-631,0 8 1,6-6 133,0 4-171,0 3 1,-4-5-227,4 8 200,-4 0-198,14 0 1,-12 0-39,8 0 65,-8 0 0,5 2 128,-9 4-119,0-3 97,0 13 1,0-12-63,0 8 114,0-8 0,0 6-18,0-4 32,0-4-38,0 6 229,0-8-45,0 0-44,-9 0 1,7-2-99,-4-4 406,4 4-137,2-6 100,0 8-73,0 0-123,0-8-95,0 6 0,8-6 11,5 8 1,-3-6-342,2 0 181,0 0 0,6 6-158,1 0 0,-7 6 26,0 0 0,-6 6 26,6-6 1,-8 8 152,2-2 1,-4-1-99,-2 1 85,0 0-34,0 6 1,0-6 187,0 0 1,-2-8-8,-4 3 199,4-5-298,-6-2-15,8 0-20,8 0 0,2-2 32,9-5 1,-1 5 20,0-4-33,0 4 1,1 4 2,-1 4 0,-8-1-20,-4 7 1,2 0 127,-2 6 0,0 0-126,-6 1 1,-2-1-35,-4 0 1,-4 6-156,-8 1 1,6-7 129,-1-6 1,1-2-407,-6 2 0,0 3 175,0-9 1,1 2-1416,5-2 618,-4-4 1082,6 6 0,-8-16 0,-1-2 0</inkml:trace>
  <inkml:trace contextRef="#ctx0" brushRef="#br0">7883 7098 7744,'6'-12'282,"0"0"155,0 8 0,-4-10 676,4 7-698,-4 1 1,8 6-64,-4 0 1,-2 0-76,9 0 0,-9 2-192,2 5 1,2 3 41,-2 8 1,6 0 46,-6 0 0,6 1-228,-6-1 1,7 0 108,-7 0 1,6 1-599,-6-1 0,2 0 289,-2 0 0,-4 1-835,4-1 0,2-6 49,-2 0 1040,0 0 0,3 7 0,1-1 0</inkml:trace>
  <inkml:trace contextRef="#ctx0" brushRef="#br0">8978 7828 7982,'-6'-12'-48,"-1"0"0,1-3 1,0-1-1,0-2 1,0 0 225,-2 0 0,6 5 1,-4 1 49,4-2 1,2 4-54,0-2 0,0 6 46,0-7 1,0 7 242,0-6 1,0 6-14,0-6 0,-6 6 319,0-6-108,0 8-237,6-4 25,0 8-523,0 0 51,0 8 0,0 2-82,0 8 1,2 2-85,4 5 1,-2-3 120,8 8 0,0 1-212,6 5 0,1 1 80,-1-1 0,0-5 100,0-1 1,1-8 46,-1 3 0,0-5 9,0-2 1,1-8-41,-1-4 1,0-4 152,0-2 0,-1-8 69,-5-4 1,4-6-104,-4-6 1,-2 1 142,2-7 1,-6 0-91,7-7 1,-7 7-61,6-1 0,-6 9 26,6-2 1,-6 5-78,6 7 0,-6-2 8,7 8 0,-7 0-13,6 6 1,-6 2-69,6 4 0,-8 4 58,2 8 1,2 1 81,-2-1 0,1-6-58,-7 0 1,0-6 212,0 6-127,8-8 148,-6 5 0,6-12-45,-8-3 0,0 2-88,0-8 0,-2-2-279,-4-10 0,4 1 91,-4-7 1,1 0-265,-1-7 1,4 3 137,-4 3 1,4-1-810,2 7 0,2 1 407,4 6 1,-2 2-322,9 3 1,-7-1 948,6 8 0,8-8 0,9 4 0</inkml:trace>
  <inkml:trace contextRef="#ctx0" brushRef="#br0">9744 7737 7279,'-2'-12'263,"-4"-1"632,4 9-406,-14-12 0,12 6 94,-9-8 1,9 0-179,-2-1 0,4 7 262,2 0-340,0 0 0,2-6-170,4-1 0,4 1 0,9 0 0,5 6-104,0-1 1,3 3 104,-3-2 1,-4 4-869,5 8 571,-5 0 1,-4 8-285,-4 4 0,-4 11 181,-8 1 1,0 6-64,0-5 1,0 7 139,0-1 0,-8-5 21,-4-2 0,2-3 190,-2-3 0,6 0-84,-6 0 0,8-6 64,-3 1-140,5-9 165,2 4 1,2-8-84,5 0 0,3-6 162,8 0 0,0-7 49,0 7 0,1-2-85,-1 2 157,0 4 1,0-6-58,1 8 1,-9 2 79,-4 4 1,-4 4-79,-2 9 0,0-1-64,0 0 0,-2 0 27,-4 1 1,-4-1-219,-9 0 0,3-6-202,4 0 0,-4-2 173,4 3 1,-5 1-722,-1-8 0,2 2-61,4-2-1426,-4-4 1179,5 14 1117,1-14 0,-6 6 0,6-8 0</inkml:trace>
  <inkml:trace contextRef="#ctx0" brushRef="#br0">10145 7500 7605,'6'-19'617,"1"1"0,-1 6-95,-6 0 1,2 2-96,4-3 0,-2 3 99,8 4-400,0 4 1,6-6 0,1 8 0,-1 0 8,0 0 1,-6 2-253,0 4 1,-1 10 147,1 9 1,2 1-245,-8-2 1,2 3 125,-2 3 0,-4 5-167,4-5 1,-4 5 89,-2 1 0,2-6 166,4 1 1,-1-9 54,7 2 1,-6-3 555,6-3-419,0-8 1,12-2 59,1-8 1,-1 0-29,-6 0 0,3 0-106,3 0 0,-4-6-516,5 0 1,-5-6 220,-2 6 1,-6-6-299,0 6 0,-8-3-475,3 3-1036,3 4 1984,-8-6 0,6 0 0,-8-2 0</inkml:trace>
  <inkml:trace contextRef="#ctx0" brushRef="#br0">14050 5237 7982,'-8'-18'-1489,"6"-1"1301,-6 1 0,2 0 152,0 0 1,0-1 0,6 1 24,0 0 1,0 0-9,0-1 0,0 7 61,0 0-20,0 0 0,0-6 106,0-1 1,-2 3-79,-4 4 0,4-4 168,-4 4 1,4-5-102,2-1 1,-7 6 109,1 0 0,0 0-71,6-7 0,0 1-10,0 0 1,0 0-35,0 0 0,0-1 7,0 1 1,0 0-124,0 0 1,0-1 214,0 1-195,0 0 1,0 0 66,0-1 1,0 7 82,0 0 1,0 6-81,0-6 0,0 6 276,0-7-42,8 9 40,-6-12-179,7 14 86,-9-14-234,0 14 140,0-6-315,0 8 102,0 0 56,0 8 1,0 4-30,0 12 0,-7-1 102,1 7 0,-2 1-61,2 5 0,2 3 13,-8 3 0,6 3-8,-6 3 1,6 5-53,-7-4 0,7 1 61,-6-1 0,8 2 18,-2-9 0,2 1-44,-2-7 0,4-1 8,-4-5 87,4 5-60,2-15-51,0 6 58,0-15-126,0-3 123,0-8-21,0 0-5,0-8 0,-2-1-167,-4-3 1,4-4 88,-4 4 1,4-4-168,2-3 1,0 1 118,0 0 1,-7 0-74,1-1 0,-2 1 96,2 0 0,4 0 15,-4-1 1,2 1 14,-2 0 0,4 6 78,-4 0 1,2 1 301,-2-1-122,4-4 79,-6 14-145,8-14-83,0 14 1,0-6 1,0 10-110,0 4 0,0 4 127,0 8 0,0 7 0,0-1 0,0 6-55,0-5 0,6 7 3,0-2 0,8-3 206,-2-3 0,2 3-119,-2-3 1,5-2 77,-5-10 0,6 2-49,6-7 0,-3-1 170,3-6 1,2 0-63,-1 0 1,5-8-86,-6-5 1,3-3 12,-3-2 1,-4 0 25,5-1 1,-11 1-652,-2 0 0,-2 0 245,2-1 1,-1 3-746,-5 4 0,-4 2-95,4 4-1653,-4 4 1835,-2-6 1,-2 14 853,-4 0 0,-4 16 0,-9-2 0</inkml:trace>
  <inkml:trace contextRef="#ctx0" brushRef="#br0">17244 3011 7982,'12'0'-65,"0"0"0,2 0 0,2 0 1,3 0-212,-1 0 1,-6 0 0,0 0 422,2 0 1,3 0 306,1 0-196,-8-8-59,6 6-84,-14-6 1,12 6 184,-8-5-51,1 5 270,1-14-85,-6 14 0,14-14-119,-14 14 48,6-14-310,-8 14 1,-8-6 75,-4 8 0,-13 0-205,-5 0 0,-7 0 39,-5 0 1,-5 2-65,-7 4 0,-7 2-18,0 4 1,0 2 107,6-8 0,1 6-28,-1-6 0,2 7 49,4-7 1,1 0-19,11-6 1,-1 0 28,13 0-196,1 0 176,6 0-728,8 0-253,2 0-252,8 0 589,0 0 1,8 2 642,4 4 0,4-4 0,2 6 0</inkml:trace>
  <inkml:trace contextRef="#ctx0" brushRef="#br0">16678 3230 7982,'-10'0'-147,"2"0"1350,8 0 532,0 0-1496,8 0 0,4 0 39,12 0 0,-1 0-39,7 0 0,2 0-144,11 0 0,-5 6 81,5 0 1,2 8-306,-3-2 1,3 4-138,-3 3 1,-9-1-334,3 0 1,-11 0 68,-1 1 0,-4-1 209,-1 0 1,-9 0 56,-4 1 0,-4-1 3,-2 0 1,0 0 260,0 1 0,-8-1 0,-2 0 0</inkml:trace>
  <inkml:trace contextRef="#ctx0" brushRef="#br0">17116 3540 7982,'18'-10'297,"-6"-4"181,0 8 266,-8-1-294,5 7-189,-9 0 254,0 0-631,0 9 0,-7 1 131,1 8 0,-8 2-324,2 5 1,-4-3 153,-2 8 1,-1 1-113,1 5 0,0 1 79,0-1 0,-1 1 156,1-1 1,2-1-6,4-5 0,-2 2 4,7-7 0,-5 5 176,6-5 1,-6-1-66,6-6 291,0 0-267,6-8 1,8 5 10,4-9 0,0 0-54,7-6 0,-3-2 67,14-4 0,-1 2-8,1-8 0,4 5-47,-3-5 0,9 6 151,3-6 1,4 2-91,-11-2 0,5-2-166,-11 7 0,-4 1 98,-1 6 0,-1-2-544,-6-4 209,5 4-1254,-13-6 649,8 8 0,0 6 876,0 0 0,1 8 0,-1-3 0</inkml:trace>
  <inkml:trace contextRef="#ctx0" brushRef="#br0">18119 3157 7982,'0'-18'-254,"0"-1"0,2 1 0,2 0 530,3 0 0,-1 5 0,-6 1 248,0-2 1,0 4 471,0-2-581,0 8-176,-8-4 0,3 10-214,-7 4 0,8 6-50,-2 12 0,-2 5 161,2 7 1,-6 3-143,6 3 0,-6 3 74,5 3 1,-1 11-136,2-4 0,4 6 50,-4 0 0,4 1-16,2 5 1,6-4 103,0-8 1,9 4-96,-3-5 0,6-3 110,6-14 1,-1-3 106,7-3 0,-6-1-7,7-12 1,-7 2-71,6-13 1,-7 5-13,1-6 0,-4 2 23,-1-2 1,-7-4-230,0 4 1,-6-4 171,6-2-1308,-8 8-1499,12-6 1557,-14 14 1180,15-14 0,-15 15 0,6-7 0</inkml:trace>
  <inkml:trace contextRef="#ctx0" brushRef="#br1">18430 3558 7982,'-11'0'-285,"-5"0"582,14 0 1,-8 0 296,4 0-286,4 0 1,-6-2-100,8-4 1,0 2-33,0-8 1,0 6-111,0-6 0,2-1 50,4-5 0,4 0-12,8 0 0,3-3-158,3-3 1,-4 6 90,5 0 0,1-1-144,-2 7 0,7 4 110,-7 2 0,6 4 0,-5 2 1,5 8 31,-6 4 1,1 13-50,-7 5 0,-6-2 18,0 3 1,-8-1 1,3 7 0,-5-1-141,-2 1 0,-2-1 95,-5 1 0,-3-9-138,-8-4 1,6 3 91,0-3 0,6-8-14,-7-10-25,9-4 245,-12-2-17,14-8 0,-6-8-133,8-8 1,0-1 81,0 7 0,0-8-43,0-5 0,0 3 70,0-2 1,6 5-58,0-5 0,2-1 7,-2-5 1,-2 6-17,9-1 0,-9 7-2,2-7 0,2 3 18,-2-2 1,6 3 1,-6 9 0,2 0 76,-2-1-82,-4 1 1,7 6 86,-9 0 0,2 8-50,4-2-86,-4 4 0,6 4 59,-8 4 1,0-2 23,0 8 0,-6 0 22,0 6 1,0 3 102,6 3 1,-7-2 15,1 9 0,0-3-135,6 3 1,0 3 76,0-4 0,2 5-43,4 1 1,5-1-65,7-5 0,0 5 70,0-5 1,3-1-138,3 1 0,-4-8-41,4 3 1,-3-5-225,-3-2 0,0-2-990,1-3 638,-1 3-316,0-14 1,-6 8 377,0-4 0,-6-4-305,7 4 891,-9-4 0,12-2 0,-6 0 0</inkml:trace>
  <inkml:trace contextRef="#ctx0" brushRef="#br1">19305 3558 7567,'0'-18'172,"0"0"0,0 6 631,0-1-81,0 9-272,0-12 612,0 14-832,0-14 0,7 16-90,-1 0 1,0 2 76,-6 10 1,2 0-108,4 6 1,-2 7 52,8-1 1,-6 2-109,6-1 0,-6 1 88,7 5 0,-7 1-230,6-8 0,-6 7 94,6-7 1,-6 2-100,6-1 1,-6-5-544,7 4 455,-9-3 0,10-3-332,-8 0 0,2-8-121,-2-4-485,-4-4 420,6 6-757,0-5 1455,-6 5 0,15-8 0,-7 0 0</inkml:trace>
  <inkml:trace contextRef="#ctx0" brushRef="#br1">19926 3376 7982,'-6'-19'-52,"-2"1"0,0 0 0,-3 0 252,1-1 1,6 7 0,-4 0 118,0-2 0,6-2-114,-4-3 1,4 7 0,2 0 460,0-2-224,0 6-286,0 0 10,0 0 0,0 8-185,0 0 0,0 4 51,0 14 1,2-2 80,4 15 0,-2-1-30,8 6 1,-6 1-202,6-1 1,-5 7-91,5 0 0,-2 5 92,2-5 0,4-1-74,-4-5 0,-1-7 45,1 1 0,-2-9-296,2 2 285,4-3 1,-6-5 186,9-4 0,-7-6-134,0-12 1,-6-4 167,6-8 0,-8-1-38,2 1 1,2-6-14,-1 0 0,5-1-37,-6 7 35,8 0-91,-4-1 1,8 7 70,1 0 1,-1 8 181,0-2 0,0 4-105,1 2 0,-1 6-51,0 0 0,0 2 61,1-2 0,-7-4 26,0 4 213,0-4-110,6-2-12,1 0 1,-7-8-77,0-4 0,-8-6-73,2-6 0,-4 1 44,-2-7 1,0-1-108,0-5 1,2-1-463,4 1 0,-4-7 223,4 1 1,-4 1-450,-2 11 0,6 4 287,0 7 0,3 3-1040,-3 4 1457,-4 4 0,6 16 0,-8 2 0</inkml:trace>
  <inkml:trace contextRef="#ctx0" brushRef="#br1">20674 3449 7638,'-10'-2'2221,"4"-4"-1333,4 4-686,2-7 1,0 11 0,0 5-1,2 5 152,4 4 1,-2 2-240,8 0 0,-8 1 68,2-1 1,2 6-207,-2 1 1,7 5-340,-7-6 0,6 7 266,-6-7 0,6 0-535,-6-5 0,0 1 314,-6 4 1,6-10-1385,0 5 1190,0-5 1,1-2-608,-1 0 1118,0-8 0,2-4 0,2-10 0</inkml:trace>
  <inkml:trace contextRef="#ctx0" brushRef="#br1">20820 3321 7982,'10'-10'693,"6"-6"-399,-6 14 1,3-7 40,-1 9 1,-6 9-37,6 3 0,-8 4-9,2 2 0,2 7-174,-2-1 0,2 6 72,-1-5 1,-5 7-57,4-2 1,-2 3 51,2-3 1,-4 3-110,4-9 0,-4 7 115,-2-7 1,0 0-267,0-6 8,8 1-172,-6-1-805,6 0 524,-8-8-1100,0-2 749,0-8-219,0 0 412,0-8 679,0 6 0,-8-14 0,-2 6 0</inkml:trace>
  <inkml:trace contextRef="#ctx0" brushRef="#br1">21495 3449 7982,'-6'-12'-514,"0"-1"267,0 9 1297,-2-12-204,6 14-440,-6-14 25,0 14 0,5-6 226,-5 8-382,8 0 1,8 0-171,5 0 0,5 0 73,6 0 0,5 0-152,7 0 0,3 0 94,3 0 0,-3 0-164,3 0 1,3-2 47,-3-4 1,7 2-199,-6-9 0,-1 7-118,-5-6 0,-3 6 176,-3-6 0,-5 6-1253,-8-6 604,1 8-1052,-9-5 1364,-2 9 0,-10 0 473,-4 0 0,-4 0 0,-9 0 0</inkml:trace>
  <inkml:trace contextRef="#ctx0" brushRef="#br1">21696 3066 7982,'0'-19'0,"0"7"-39,0 0 19,0 0 1,0 0 1224,0-1-776,8 9 0,-4-2-136,8 12 1,-2 0-69,2 13 0,5-5 163,-5 10 0,-2 5-105,2 1 0,0 5-83,7 1 0,-7 7-145,0-1 0,-2 1 141,2-7 0,2 7-262,-8-1 1,7-1 63,-7-11 1,6 3-57,-6-9 0,6 7 10,-6-7 1,2 0-280,-2-6-36,-4 1 191,15-1 1,-13-2-710,8-4 338,-8-4-1058,12-8 1112,-14 0 1,8 0-267,-4 0 1,-4-2 754,5-4 0,-5-4 0,-2-8 0</inkml:trace>
  <inkml:trace contextRef="#ctx0" brushRef="#br1">22553 3084 7982,'0'-18'20,"0"-1"0,-2 1 0,-2 0 232,-2 0 0,0 5 1,6 1-1,0-2 223,0-2 0,2-2-304,4-1 0,-2 1 0,9 0 0,3 2 170,6 3 1,-2-3-104,5 4 1,1 4-134,-2 2 0,9-2 148,-3 2 0,-1 2-373,1 10 0,-6 4 68,7 8 1,-9 8 186,2 5 0,-5 5-101,-7 7 0,2 2-578,-8 3 1,0 11 30,-6-4 0,0 3 256,0-3 0,-8-6 93,-4 0 1,-2-9 62,2 3 0,-5-7 93,5-5 0,-4-7-209,-2-12 417,8 4 22,-7-14 0,15 4 130,-4-12 1,4 2-145,2-8 1,0-2-136,0-10 0,2 1-57,4-7 0,-2-1 99,8-5 0,-1-1-178,1 1 0,4-1 77,-4 1 0,4-3-93,3-3 1,-7 3 66,0-3 0,0 3 25,6 3 0,-1-1 178,-5 1 1,2 7-102,-8 5 1,6 4 72,-6 2 0,0 5-90,-6 1 1,2 8 359,4-2-131,-3 4-179,5 2-44,-8 0-312,0 0 115,0 8 0,0 2 93,0 9 1,0-1 98,0 0 0,0 2-74,0 5 1,6 1 51,0 4 1,2 5-51,-2-5 0,-2 5-36,8 1 1,-2 1-20,2-1 1,5-1-3,-5-5 1,-2 5-329,2-5 1,0-4 156,7-1 0,-7-5-201,0-2 1,-2 0 78,2 1 0,4-7-685,-3 0 1,3-8 44,2 2 988,-8-4 0,6-2 0,-5 0 0</inkml:trace>
  <inkml:trace contextRef="#ctx0" brushRef="#br1">23448 3193 7982,'6'-18'0,"2"2"0,0 2 98,0 1 1,0 7 140,-2-6 0,-2 6 222,8-6 0,-6 6 0,7-4 8,1 2 0,2 2-299,2 6 0,1 0 55,-1 0 0,0 2-222,0 4 1,-2 4 93,-3 8 1,1 2-307,-8 5 0,6 1 152,-6 4 1,0 5-219,-6-5 0,-2 7 22,-4 5 1,-4-9 76,-8 3 0,2-1 28,3 7 1,-1-9 71,8 3 0,-6-11 261,6-1 0,0-4 13,6-2 108,0 1 0,8-9-114,4-4 1,10-4 28,3-2 0,7 0-151,-1 0 1,3-2 20,3-4 0,-1-4-224,0-9 0,-5 7 79,-1 0 1,-7 2-1037,1-2 428,4-4-1170,-7 5 885,-3 1 947,-10 2 0,-8 0 0,0-2 0</inkml:trace>
  <inkml:trace contextRef="#ctx0" brushRef="#br1">24488 2920 7982,'-13'-13'-169,"3"1"1,0 0-337,0 2 707,6-6 163,-12 6 0,12-7 230,-8 5 118,8-4-439,-13 6 0,13-6 526,-8 3-179,8-3-133,-4 6-351,8-8 236,0 8-586,0 2 190,0 8 0,0 2 33,0 4 0,0 6 37,0 12 0,6 5-144,0 7 1,2 3-123,-2 3 0,-4 3 87,4 3 1,2 3-35,-1-8 1,1-1 90,-2-5 1,-4-3 70,4-3-30,4 3 0,-6-16 23,8 1 0,-6-9-103,6-10 166,1 0 0,5-8-192,0-5 0,-2-3 120,-3-2 1,3 0-377,-4-1 290,4 1 1,2 2 83,1 4 0,-1 4-56,0 8 0,-6 0 172,0 0 1,1 0-109,5 0 0,0 0 142,0 0 1,-5 0 206,-1 0 0,-6 6-112,6 0 1,-6 0 51,6-6 0,-8-2-46,2-4 1,2 2 5,-1-8 0,-1 3-122</inkml:trace>
  <inkml:trace contextRef="#ctx0" brushRef="#br1">24878 3029 13280,'1'-6'33,"1"-18"-358,4-7 1,-4 3-285,-2-3 0,6-1 89,0 8 1,0-1-436,-6 7 0,0 0-206,0 0 561,0-1 1,0 7 599,0 0 0,-8 0 0,-2-6 0</inkml:trace>
  <inkml:trace contextRef="#ctx0" brushRef="#br1">26639 2974 9866,'26'0'-379,"13"-6"43,-3 0 1,-1 0-1211,-11 6 675,8 0 369,-11 0 502,-3 0 0,-18 0 0,-10 0 0</inkml:trace>
  <inkml:trace contextRef="#ctx0" brushRef="#br1">26550 2737 7842,'0'-10'1253,"0"2"-1132,0 8 1,6 2 60,0 4 1,6 12-250,-6 13 1,8 3 64,-2 3 0,5 1-126,1 5 1,2-3-75,4 9 0,-3-7-118,3 7 1,-4-8-172,-1 1 0,-1-9 191,0-3 0,0-8-311,1 3 611,-1-13 0,8 4 0,3-6 0</inkml:trace>
  <inkml:trace contextRef="#ctx0" brushRef="#br1">27389 2719 7446,'8'-10'-1072,"-6"-7"1337,4 5 1,2 2-1,0 0 1,3 0 205,3 0 1,2 4-269,2-6 1,-6 1 0,1-1 0,1 6-160,2 4 0,8 2 3,1 0 1,-1 8-106,-6 4 0,0 13 131,1 5 0,-3 1-40,-4 5 1,4-2-17,-4 15 1,-3-6 30,-3 5 0,-4-5-31,-2 6 1,0-3 9,0 3 1,0-11-46,0-7 1,-6-9 97,-1 2 1,-5-3-296,6-3 198,0-8 0,4-2 168,-4-8-57,4 0 1,-6-2 142,8-4 1,0 2-219,0-8 0,0-2 48,0-11 0,2 5-209,4-4 1,-4-5 139,4-1 1,2-4-117,-2-3 0,0 1 81,-6-1 1,2 1-4,4-1 0,-3 1 12,3-1 1,-2 7-12,2-1 1,-4 9 64,4-2 0,-2-3-65,2 3 322,-4 8-225,6-1 1,-6 15 195,4-4-192,-4 4 19,6 2-34,-8 0 1,0 2-80,0 4-76,0-4 168,0 7-94,0-1 1,0-4 44,0 8 0,0-6 163,0 6-169,0 0 1,0 7 124,0-1 0,2 2-38,4 4 1,-1-3-24,7 3 0,-6 2-46,6-1 1,-6 7-2,6-1 1,0-3-175,7 2 1,-1-1 60,0 1 1,2-3-71,5-9 0,-5 0 76,4 0 0,-3-2-491,-3-3 1,0-5-730,0-8-284,1 0 1589,-1 0 0,0 0 0,0 0 0</inkml:trace>
  <inkml:trace contextRef="#ctx0" brushRef="#br1">28192 2847 7982,'8'-11'0,"-4"-5"0,8 4 0,-6 2 427,6-2 1,-6 2 34,7-3 1,-7-1-45,6 8 0,0-2-179,6 2 0,1 4 0,-1-4 0,0 4-249,0 2 0,-1 2 108,-5 4 0,4 4-208,-4 8 1,-4 1-53,-2-1 0,2 6-68,-2 0 0,-2 9-12,-10-3 0,2-1 76,-8 1 0,0-6 115,-6 7 1,6-7-58,-1 7 20,1-9 0,2 4 43,4-7 0,4-7 18,2 0 0,8-8 26,4 2 1,11-2 0,1 2 0,8-4 137,-1 4 0,1 4-97,-1 3 1,1-3 117,-8 2 1,1 0-86,-7 6 1,-8 3 307,-4 3 1,-4-4-72,-2 4 1,-8-1-66,-4 1 1,-10-4-191,-3 5 0,-1-5-120,2-2 0,3-2-536,-3-3 1,4 1 351,2-8 0,-1 0-626,1-6 592,0 0 1,6 0-700,-1 0 0,9-2 982,-2-4 0,12-12 0,5-11 0</inkml:trace>
  <inkml:trace contextRef="#ctx0" brushRef="#br1">28958 2518 7982,'-2'-18'-478,"-2"0"306,-2-1 0,0 1 0,6 0 798,0 0 1,0 5 504,0 1-330,0 8-708,-8-4 1,6 10 159,-4 4 0,4 12-160,2 13 0,2 11 143,4 7 0,-2 4-283,8 2 1,0-1 44,6 1 0,1-6-202,-1-1 1,0-5-60,0 6 0,7-9 146,-1 3 1,6-19-58,-5-6 0,5-12 85,-5 0 0,5-6 111,-6-6 0,3-4-83,-3-8 0,-10-6 141,4-1 0,-5-7-28,-1 2 0,2 1 53,-8-1 0,2 7-47,-2-1-2,-4-4 0,12 7-146,-7-3 0,7 10 72,-2 2 1,-2 8 39,2-2 0,-2 2-17,2-3 0,5 5-29,-5-4 1,4 4 82,2 2 0,-5-6 9,-1 0 0,-6-8 51,6 2 1,-8-4-58,2-3 1,-4-5 46,-2 0 0,-2-9-53,-4 3 1,2-7-20,-8-5 0,2 3 28,-3-3 1,-1 5-423,8 7 0,0 3-549,6 9-574,0 0 883,0 8 0,0 12 186,0 16 0,8 2 411,4 11 0,5-1 0,1 7 0</inkml:trace>
  <inkml:trace contextRef="#ctx0" brushRef="#br1">31020 2117 7982,'0'10'-63,"0"-2"1,6-6 62,0 4 0,2 2 942,-2 4 1,-1 7-342,7-1 1,0 8-222,6 11 0,6 1-153,1 5 1,7-3-12,-1 9 1,-3 0 8,2 5 0,-7 1-1,1 0 1,2 0-274,-1-1 0,-3 5 40,-10-4 0,2-4-131,-8-15 1,1 1 69,-7-1 0,0-2-24,0-3 1,-2-5-118,-5-7 0,3 1-255,-8 4 0,6-10-22,-6 5 0,6-7-277,-6 0 0,2-2 28,-3-4 1,-3-4 736,4 4 0,-12 4 0,-5 0 0</inkml:trace>
  <inkml:trace contextRef="#ctx0" brushRef="#br1">16039 2555 7982,'0'-19'-135,"0"1"1,0 0 0,2 0 0,2-1 272,2 1 1,0 0 510,-6 0-530,0 7 1,-8 5-1,-4 12 1,-6 9 60,-6 7 1,1 6-57,-7 9 1,6 1-13,-7 5 1,9 4-57,-2 7 1,5 9 72,7 4 1,4 6-105,8 6 1,2 12-132,0-40 0,2 2 0,4 3 1,2 1 115,4 1 0,3 0 0,3 4 0,2 0-213,2-2 0,1 1 0,1 2 0,1 0 155,0 1 0,0 0 1,1-1-1,-1-1 29,0 0 1,1-2 0,1-9 0,3-3-146,29 31 1,1-14 413,-1-16 1,2 0-83,4-13 1,-6 3 12,-12-15 1,1 6-47,-7-5 1,-1-1 263,-5-6 0,-7 3-385,1 3 1,-9-4 372,2 4 0,3-5-1259,-3-7 1,0 4 660,-5-4 1,7-2 210,4 3 0,5-1 0,1 6 0</inkml:trace>
  <inkml:trace contextRef="#ctx0" brushRef="#br1">31768 1879 7672,'-10'-12'1967,"4"0"-1080,4 8-432,2-12-316,0 14 0,2-6 82,4 8 0,4 6-91,8 0 0,1 8 89,-1-2 0,6 11-202,1 1 1,5 8 19,-6-1 1,9-1 30,-3 7 0,5-3 12,1 15 1,1 1-82,-1 11 1,-5-2 44,-1 8 1,-8 8-123,3 10 0,-11 4 176,-2 3 1,-8-3-20,2-4 0,-6 2 57,-6-8 0,-4 2-42,-8-2 0,-1-12 4,1 0 1,0-10-46,0-8 0,-1 1-121,1-7 1,-2-3 3,-4-9 1,3 1 131,-3-7 1,4 5-475,1-6 0,7-5 164,0-7 1,6-8-886,-6 2 284,8 4 132,-4-8 1,2-2 215,0-12 1,-11-4-885,-1-3 1379,0 1 0,-25-16 0,5-5 0</inkml:trace>
  <inkml:trace contextRef="#ctx0" brushRef="#br1">13685 5857 7279,'10'0'-632,"-1"0"0,-7 0 632,4 0 0,-4 0 0,8 0 0,-4 0 0,-4 0 0,8 0 0,-4 0 0,-4 0 0,6 0 0,0 0 0,-6 0 0,7 0 0,-1 0 0,2 0 0</inkml:trace>
  <inkml:trace contextRef="#ctx0" brushRef="#br1">13831 5675 7279,'0'-10'-704,"0"-6"856,0 13 1,0-7-16,0 4 251,0 4-303,0-14 0,0 12 229,0-8-97,0 8 166,0-12-367,0 5 1,0-1 225,0 0-521,0 8 143,0-4 13,0 0 101,0 6-230,0-6 262,0 8 27,0 8 1,0 2-14,0 8 0,0 0 111,0 1 1,0 5 21,0 0 0,0 1-112,0-7 1,0 6 25,0 1 0,0 1 3,0-2 0,2-4-111,4 5 1,-4-11 57,5-2 0,-5 0-80,-2 7 0,6-7-368,0 0 143,0-8 231,-6 12-46,8-14-637,-6 6 115,6-8 19,-8 0 602,0 0 0,-8 0 0,-2 0 0</inkml:trace>
  <inkml:trace contextRef="#ctx0" brushRef="#br1">13868 5857 7285,'10'8'-1228,"-2"-6"1272,-8 7 83,0-9 2353,0 0-2538,0-9 96,0 7 1,2-6 0,4 8 103,6 0-87,5 0 1,3-2 0,2-2 0,4-2 28,3 2 0,1 2-67,7 2 1,1-6 47,5 0 0,-3-2-144,9 2 1,-6 4 128,5-4 0,-5 2-109,6-3 1,-9 5 79,3-4 0,-13 4-73,-6 2 0,-3 0 1,-3 0-1,0 0-33,-8 0 1,-2 2 65,-8 4-180,0-4 1,-2 13 5,-4-9-240,4 0 0,-8 0 149,4 0 0,2 0-447,-8-6 731,8 0 0,-12 8 0,5 2 0</inkml:trace>
  <inkml:trace contextRef="#ctx0" brushRef="#br1">13959 5803 9028,'0'-13'146,"2"3"-144,4 2 0,2-6 0,6 4 1,-1-2 19,1 0 0,4-1 1,6-5-1,7 0-29,3 0 0,3-3 38,-1-3 1,3 2 2,3-9 0,-3 9 1,3-4-1,-3 1 67,-3 1 0,-7 0 72,-5 5 1,-4 7-79,-1 0 147,-9 8-106,6-12-224,-14 14 231,6-6-413,-8 8 80,0 0 1,-6 2-557,0 4-453,0-4 855,6 14 1,0-12-224,0 8 0,-2-6 567,-4 6 0,4-7 0,-6 3 0</inkml:trace>
  <inkml:trace contextRef="#ctx0" brushRef="#br1">13923 5803 7737,'-13'0'728,"1"0"-707,0 0 1,-6 0 44,0 0 0,-1 0 0,1 2 0,0 2-35,0 2 0,-1 0 0,1-6 0,0 0 36,0 0 0,-7 0 2,1 0 0,0 0-147,5 0 0,1 6 85,0 0 1,0 0-107,-1-6 1,1 0 63,0 0 0,6 0-14,0 0 1,5 0-208,-5 0 147,8 0-176,-4 0 131,8 0-207,0 0 1,0 0 0</inkml:trace>
  <inkml:trace contextRef="#ctx0" brushRef="#br1">12116 3102 7982,'-2'-16'-64,"-4"4"176,4-5 1,-8 9 0,4-6 403,-6 2 0,1 8 187,-1-2-609,0 4 0,0 4 83,0 4 0,8 6-135,-2 12 0,4 7-26,2 11 0,0 5-76,0 8 0,0 2-59,0 3 1,0 5 142,0 8 1,2 0-205,4 0 1,-2 0 225,8 0 1,-6-6-150,6 0 1,-6-16 128,6-3 1,-8-9-155,3-9 1,1-3-174,-2-9-281,0 0-306,-6 0 290,0-8 250,0-1 31,0-9 0,0-9 317,0-3 0,0-4 0,8-2 0,2 0 0</inkml:trace>
  <inkml:trace contextRef="#ctx0" brushRef="#br1">12189 3193 7982,'0'-18'0,"0"0"-526,8 0 293,-6-1 1324,6 1-296,-8 0-847,8 8-29,-6 2 1,7 10 5,-9 4 0,6-2 85,0 8 1,6 0 86,-6 6 1,2 7-124,-2-1 0,-2 8 53,8-1 0,-8 3-130,3 3 0,1-1 78,-2 1 1,0 5-111,-6 1 0,0 8 148,0-3 0,0 5-109,0 2 1,0-7 110,0 1 0,0-2-35,0 1 0,2-5 17,4-13 0,-2-3-25,8-9 1,-6-2 148,6-4 0,1-4-122,5-8 1,2-2 64,4-4 1,-1-4-64,7-8 1,-1 2 16,1 3 1,4-3-83,-3 4 1,-5-2 75,-2 2 0,-3-4-6,-3 3 1,0 3-3,0-2 0,-7 6 30,-5-6 0,-4 6-40,-2-6 1,0 5 116,0-5 1,-8 8-71,-5-2 0,-3-2-19,-2 2 1,0 0 71,0 6 0,-1 0-51,1 0 0,0 0 59,0 0 1,-1 2-55,1 4 1,6-2-50,0 8 0,8 0 47,-2 7 1,4-7 21,2 0 0,0 0-50,0 6 0,2-1 27,4-5 1,4 4-47,8-4 0,2-4 37,5-2 1,-3-4-161,8-2 1,-5 0 88,5 0 0,0 0-269,7 0 0,-1-2-65,1-4 0,-1-4-35,1-8 0,-1 0 73,1-1 1,-7 1-57,1 0 0,-9 4 387,2-5 0,5 5 0,-1-12 0</inkml:trace>
  <inkml:trace contextRef="#ctx0" brushRef="#br1">13028 3193 7982,'0'-18'181,"0"6"521,0 0-177,0 8-212,0-4 165,0 8-387,0 0 0,0 10 98,0 8 1,7 2-112,-1 11 1,2-1-15,-2 6 1,-4 1-125,4-1 0,2 3-81,-2 4 0,6-3 86,-6 9 1,9-9-59,-3 3 0,-2 2 75,2-3 1,-2-5-242,2-7 1,5-2 16,-5 3 1,-2 1 45,2-7 1,-6-1-160,6-6 0,-6-6-530,6 0 48,1-7 857,5 3 0,0-8 0,0 0 0</inkml:trace>
  <inkml:trace contextRef="#ctx0" brushRef="#br1">13375 3631 7982,'10'8'0,"0"-6"0,-3 4 485,3 5 0,8-1-315,0 8 1,0 0 81,1 0 1,-1 1-448,0-1 1,6 0 168,1 0 1,1 7-234,-2-1 0,3 0 140,3-5 0,-3-3 70,-9-4 0,6-4-39,0-8 0,1 0 30,-7 0 0,-6-4 305,0-8 0,-8 0-76,3-13 0,-5-3-5,-2-2 1,0-5-102,0-1 1,-2-1-354,-5 1 0,5-5 132,-4 5 0,4-5-224,2 11 0,0 1 380,0-1 0,8 8 0,3-5 0</inkml:trace>
  <inkml:trace contextRef="#ctx0" brushRef="#br1">14087 3868 7982,'18'-10'-178,"-6"-8"254,0 0 0,1 0 261,5-7 1,0-1-62,0 1 1,7-7-60,-1 2 0,0-5 8,-5-1 0,-9 1-156,-4 5 1,2-3 113,-2 9 0,0 0-253,-6 5 1,-8 7-57,-4 0 0,-4 8-96,-3-2 0,1 14 31,0 10 0,0 3 80,-1 9 0,1 0 41,0 7 1,8-7 32,4 1 0,4-1 119,2 7 1,0-7-84,0 0 0,2-7 13,4 1 1,4-6-8,8-5 1,6 1 11,1-8 1,7 0-331,-1-6 1,3-8 100,2-4 0,-5-11-65,-1-1 0,-9-2-108,-3 1 385,0 5 0,-16-14 0,6 5 0</inkml:trace>
  <inkml:trace contextRef="#ctx0" brushRef="#br1">12134 3485 7982,'0'-18'-392,"0"0"792,0-1 370,-8 1-296,6 0-42,-6 0-526,8 8 0,0 3 101,0 14 0,8-3-24,4 8 0,5-2 62,1 2 1,6 4-187,0-4 1,7 5-95,-7 1 1,7 0 85,-7 0 1,8 1-544,-1-1 1,3-6 691,3 0 0,-1 0 0,1 7 0</inkml:trace>
  <inkml:trace contextRef="#ctx0" brushRef="#br2">6441 5127 7878,'-18'-10'-347,"6"-6"425,0 4 0,6 4 291,-7 2-362,9-4 1,-10 6 132,8-9-66,0 9 39,6-4 1,-2 2 143,-4 0-70,4 0 7,-6 6-123,8 0 39,-8 0 0,4-6-114,-9 0 0,7 0 68,-6 6 1,6 0-145,-6 0 0,6 0 86,-6 0 0,6 0-72,-7 0 0,7 0 56,-6 0 0,6 0 82,-6 0 128,8 0-160,-12 0 163,6 0 0,-3 0 7,1 0 303,8 0-169,-12 0 97,14 0-126,-6 0-56,8 0 109,0 0-86,0 8-34,0-6 0,2 6-106,4-8 0,-2 0 93,8 0 0,-6 0 107,6 0-174,1 8 0,5-6-40,0 4 0,6-4 14,1-2 1,1 2-58,-2 4 0,-1-4 65,7 4 1,0-2-116,7 3 1,6-5 89,-1 4 1,1-4-102,-7-2 1,7 0 92,-1 0 1,1 0-86,-7 0 0,1 0 21,-1 0 1,-5 0 6,-1 0 1,-5 0-13,5 0 0,-8 0-69,3 0 1,-3 0 92,2 0 0,-3 6-10,3 0 1,4 0 114,3-6 1,3 0-67,3 0 1,7 0-96,5 0 0,6 0 68,5 0 1,5 0 16,8 0 1,14-2-246,5-4 0,3 2 234,-4-8 0,7 6-80,-1-7 0,-45 11 0,-1 0 66,47-4 1,-11-2-139,-14 2 0,-2 0 143,-10 6 1,-3-6-87,-9 0 0,-4 0 57,-9 6 0,-1 0 1,-5 0 0,2-6-136,-7 0 1,-1-1 398,-6 7 1,1 0-388,-1 0 0,0 0 249,0 0-408,-8 0 129,7 0-1,-15 0 0,6 2 30,-8 5 0,0-3-94,0 8-42,0-8 152,0 12 1,2-12-81,4 8 11,-4-8 267,6 13-194,0-15 0,-4 12 71,8-8 1,-6 0-9,7-6 21,-1 8 0,6-6-60,0 4 1,-6-2-14,1 2 1,-7-4-10,6 4 1,-6 3 31,6-3 1,-6 2-90,6-2 1,-6-4 68,7 4 0,-7 2 1,6-2 1,-6 6 7,6-6 0,-6 2 0,6-1 1,-6-3 86,7 8 0,-7-8-107,6 2 148,0 4 1,6-6-114,1 8-51,-1-8 0,0 6 59,0-3 0,1-5 0,-1 4 3,0 4 1,0-2-1,0 4 0,1-2 4,-1-4 0,-6-2 0,0 8 1,0-5 60,7 5 0,-1-6-69,0 6 42,0-8 0,3 6 1,3-6 2,6 2 0,5 2-26,1-1 1,7-5 61,0 4 1,7-4 7,-1-2 1,4 0 36,1 0 1,1 6-76,0 0 1,0 0-34,-1-6 1,1 0 34,0 0 1,-6 0-50,-1 0 0,-5 0 52,5 0 1,-1 0-127,2 0 1,-5 0 27,-7 0 1,1 2 20,5 4 0,-7-4 4,1 4 0,-1-4 18,-5-2 1,9 6 131,3 0 0,-3 0-122,-9-6 1,3 0 70,-3 0 1,1 6-53,-1 1 1,-3-1 44,-4-6 0,-3 0-48,3 0 0,-4 2-4,-2 4 0,1-4 22,-1 4 0,0-4 2,0-2 1,1 0-52,-1 0 1,6 0 30,1 0 1,1 0-13,-2 0 0,-1 2 9,7 4 1,-6-4-47,7 4 0,-7-4 70,6-2 0,-1 6-3,1 0 0,-1 0 34,-5-6 0,-2 2 13,9 4 0,-7-3-79,6 3 0,-5-4 28,5-2 1,-5 2-94,5 4 0,0-4 94,7 4 1,-1-4-211,1-2 0,1 0 45,5 0 0,-3 0 95,9 0 0,-8 6 160,1 0 0,-1 0-106,1-6 1,-3 0 140,3 0 1,-3 6-96,-3 0 1,1 0 147,-1-6 0,-1 2-70,-5 4 0,3-3-157,-9 3 1,7 2-18,-7-2 1,8 2-114,-1-2 0,-3-4 108,3 4 0,-9-2-75,2 2 1,2-4 209,-1 4 0,-1-4-136,-6-2 1,-1 2 512,-5 4-121,4-4 39,-6 7-249,0-9 0,0 0 83,-3 0-306,-5 0 1,8 0 115,-4 0 1,-2 0-81,8 0 1,-6 2 45,6 4-354,0-4 0,7 6 130,-1-8 0,-6 2-429,0 4-59,-8-4-117,12 6 118,-13-8 1,7 6-1621,-4 0 1075,-4 0 0,8-6 175,-4 0 1077,4 0 0,8 0 0,1 0 0</inkml:trace>
  <inkml:trace contextRef="#ctx0" brushRef="#br2">19670 2883 7982,'19'-2'5,"-1"-4"1,0-4-1,0-2 1,1-1 496,-1-1 1,-2-2 0,-2 0-1,-4 2-108,-1 1 1,-3 1 0,-6-6 0,0-2-94,0-5 0,0 3-62,0-8 0,-8 3-173,-5-9 0,-3 3-25,-2-9 0,-2 1-100,-5-1 0,3 1-322,-8-7 1,-7 1 223,-6-2 0,-7-1 39,1 7 1,-6-2-21,-5 3 0,-5 5-92,-8 1 0,0-1 166,0 7 0,-2 2 95,-4-3 0,10 7-14,-4-7 0,10 7 22,-4-6 0,6-1-46,-6-5 35,8 7 0,-3-5 0,7 6 22,0-1 0,-2-5 2,-3 3 1,3 5 32,-4 2 0,2 3-29,-2 3 1,0 6 66,-11 0 0,9 8-101,-10-2 1,10 4 9,-4 2 1,-2 0-151,-10 0 1,4 0-42,-4 0 1,4 0 87,2 0 0,0 0 70,0 0 1,0 0-101,0 0 0,-6-7 86,0 1 0,-6-2-4,5 2 0,-5 4 58,6-4 0,-6 4 12,6 2 0,-6 0-33,6 0 0,0 0-13,6 0 1,0 0-54,0 0 0,-6-6 60,0 0 1,0 0-53,6 6 38,0 0 1,0 0 0,0 0-7,0 0 0,0 0 5,0 0 0,-6 6 63,0 0 0,-7 0-60,7-6 1,-6 0 11,6 0-10,0 0 0,-2 0 0,-2 0 3,0 0 1,4 0-6,12 0 1,-4 6-1,4 0 0,-2 0 0,2-6 0,2 0-13,4 0 1,2 6-2,-7 0 0,-5 3 11,-2-3-55,-4-4 0,12 12 0,-8-6 11,0 2 1,0 2 24,0 7 0,0-1 54,0 0 1,6 0-51,0 1 1,2 5 95,-2 0 0,2 1-98,4-7 1,5 2 2,-5 4 0,-8-1-27,2 7 0,-8-6-8,8 7 0,-4-7 24,-2 7 1,0-1 5,0 6 8,0-7 1,2 5-1,2-3-21,2 3 1,0 3 151,-6-1 1,9 1-27,3-1 1,-2 1-27,2-1 0,-6 1-8,6-1-32,1 1 1,5 1 0,0 3-32,0 1 0,-5 7 40,-1-6 1,-6 5 5,6-5 0,0 5-12,6-5 1,-5 8 13,-1-3 0,-2-1 39,2 2 0,4-1 11,-4 7 1,5-6-17,1-1 0,0-5-22,0 6 0,1-7-55,-1 7 1,2-9 51,5 3 0,3-5-125,9-1 1,-1-1 69,1 1 1,1-1 60,5 1 0,5-1-96,13 1 0,-2-1-9,8 1 0,0-7 36,6 1 0,0-3 100,0 3 0,0-3-73,0-4 0,0-3-29,0 3 0,0-4 79,0-2 0,-2 7-69,-4-1 1,2 2 53,-9-1 1,-5-3-49,-6 8 0,-2-5 1,1 5 1,3-8-78,-9 3 1,9-7 80,-2-6 0,10 2-124,2-8 100,7 1-16,-3-7 1,8-2-40,0-5 1,0-3-71,0-8 72,0 0 1,-6 0 33,0-1 1,0 1 33,6 0 0,-6 6-31,0 0 1,-6 5-15,6-5 0,0 6-36,6-6 127,-9 8-36,7-4 6,-6 0 1,18 6 20,9-4 0,1 6 101,10 6 0,-5-2 103,5 8 1,-1 0-56,1 6 0,2 1 20,-7-1 0,-1 0-60,-6 0 1,-6 1-13,1-1 0,-9 0 0,2 0 1,-4 1-212,-2-1 1,-8-2 61,-4-4-139,3 4-819,-7-14 0,24 7 453,4-9 0,23 0 522,20 0 0,32-9 0,-35 4 0,-1 0 0</inkml:trace>
  <inkml:trace contextRef="#ctx0" brushRef="#br2">6095 6624 6495,'-11'0'1256,"3"0"-1051,0 0-69,6 0 0,-8 0-60,4 0 63,4 0 0,-8-2-33,4-4 147,4 4-123,-6-7 1,6 9 117,-5 0-26,5 0-120,-6 0 1,6 0 120,-4 0-156,4 0 1,-6-2 164,8-4-220,0 4 148,-8-6-6,6 8 10,-6 0-85,8 0 1,2 0-3,4 0 0,-2 0 0,8 0 0,-6 0 30,6 0 1,1 0-22,5 0 1,-6 0-85,0 0 1,0 0 66,7 0 1,-1 0-7,0 0 0,0 0 39,1 0 0,1 0-31,4 0 1,-4 0 96,5 0 0,-3 0-93,2 0 1,-3 0 112,3 0 0,2 0-87,-1 0 0,5 0 3,-6 0 0,1 0 11,-7 0 1,0 0 7,0 0 0,1 0-164,-1 0 1,-6-6 233,0 0-150,0 0 1,7 6 29,-1 0 1,-6-2 12,0-4 0,0 4-12,7-4 0,-1 4 5,0 2 1,0 0-8,1 0 0,-1-6 1,0 0 1,0-1-39,1 7 1,-1 0-4,0 0 1,0 0-51,1 0 72,-1 0 1,0 0-41,0 0 0,1 0 31,-1 0 0,-2-2-45,-4-4 0,5 4 16,-5-4 0,4 4-2,2 2 0,0 0-48,1 0 1,-1-2 60,0-4 1,0 4-64,1-4 1,-1 4 59,0 2-25,0 0 0,1-6 4,-1 0 1,0 0-11,0 6 1,-5 0 40,-1 0 1,0 0 3,6 0 0,-6 0 53,0 0-52,1 0 21,13 0 0,-6 0-34,5 0 1,-5 0-35,-2 0 0,6 0 34,1 0 0,-1 0-54,-6 0 1,3-6 67,3 0 0,-4-1 26,5 7-40,-5 0 1,-2 0 5,0 0 0,-6 0 6,1 0 0,-7 0-15,6 0 0,-6 0-13,6 0 0,-6 0 18,6 0 0,-6 0-36,7 0-37,-1 0 1,6-2-18,0-4 0,1 4 42,-1-4 0,0 4 10,0 2 1,0-6 129,1 0 1,-1 0-82,0 6 0,0 0 28,1 0 1,-3-2-48,-4-4 0,4 4-6,-4-4 0,5 4-6,1 2 0,0 0-13,0 0 0,1 0-70,-1 0 0,-4-6 87,4 0 1,-3-1-68,9 7 0,-4 0 41,-2 0 1,1 0 100,-1 0 0,0-2-94,0-4 89,1 4 1,-1-6 52,0 8-58,0 0 1,1-2-87,-1-4 1,-6 4 98,0-4-173,0 4 113,7 2 0,-1 0-9,0 0-8,0 0 0,1 0 18,-1 0 0,0 0-2,0 0 1,7-6 14,-1 0 0,0 0 46,-5 6 0,-1-6-55,0 0 1,0-3 59,1 3 1,-1 4-51,0-4 0,0 4-87,1 2 1,-1-6 119,0 0-110,0 0 0,1 6 63,-1 0 0,0-2-92,0-4 1,1 4 50,-1-4 0,0 4-11,0 2 1,1 0 20,-1 0 0,-4-2-4,4-4 0,-4 4 34,11-4 1,-5 4-28,-2 2 0,1 0 138,-1 0 1,0-7-85,0 1 1,1 0 225,-1 6-220,0 0 1,0 0-8,1 0 0,-1 0-143,0 0 0,-6 0 137,0 0 0,0 0-89,7 0 0,-1-2 63,0-4 0,3 4-94,3-4 0,-2 2 83,9-2 0,-1 4-7,6-4 0,-1-2 109,-5 2 0,7-7-66,-1 7 1,-5-6 94,5 6 1,-5-2-63,-1 2 0,2 4-1,-7-4 1,1-2-16,-1 2 1,-5 0-131,4 6 0,-2 0 82,3 0 1,-5 0-100,4 0 1,-1 0 6,1 0 0,-2 0 85,9 0 0,-7 0-41,6 0 1,-5-2 12,5-5 0,1 5 9,5-4 0,-5 4-3,-1 2 0,-2 0 126,3 0 0,3-6-48,-3 0 1,-5 0 11,-2 6 1,3-2-52,-3-4 1,0 4-17,-5-4-10,-1 4 0,0 0 31,0-4 0,1 4-95,-1-4 0,0 4 77,0 2 1,1-7-112,-1 1 1,0 0 85,0 6 0,7 0-13,-1 0 1,0 0-1,-6 0 1,7 0 9,-1 0 1,0 0 12,-5 0 1,-1 0-15,0 0 1,0 0 32,1 0 1,-1 0-28,0 0 20,0 0 0,1-2 33,-1-4 1,-6 4 4,0-4 1,-6 4 31,7 2-68,-9 0 1,6 0-58,-4 0 86,-4 0-265,14 0 145,-6 0-8,8 0 53,1 0 1,-1 0-6,0 0 1,-6 6 74,1 0 1,-7 0-61,6-6 0,-6 0 82,6 0 0,-6 0-61,6 0 1,-6 6 132,6 0 1,-5 1-117,5-7 1,-6 0-1,6 0 1,-6 0-16,6 0 1,-6 0-1,6 0 1,-5 0 22,5 0-20,0 0 1,6 0-39,0 0 0,-5 0 31,-1 0 0,0 0-21,6 0 19,0 0 1,1 0 3,-1 0 1,0 0 0,0 0 0,1 0 0,-1 0 0,0 0 0,6 0 0,1 0 0,-1 0-5,-6 0 0,1 0 5,-1 0 0,6 0 0,0 0 0,1 0-1,-7 0 0,6 0 44,1 0 0,5 0-18,-6 0 1,1-2 4,-7-5 0,2 5-26,5-4 0,-5 4 9,4 2 1,-1-2-25,1-4 1,-2 4 25,9-4 0,-9 4-16,2 2 0,-3-6 11,-3 0 0,2 0-6,4 6 1,-3 0-9,3 0 0,-4-6-1,-2 0 5,1 0 1,-1 6 4,0 0 1,-6 0-10,1 0 0,-7-7 8,6 1 0,-6 0-8,6 6 0,-6 0 4,6 0 1,-6 0-14,7 0 0,-1-6 6,6 0 1,-6 0-1,0 6 1,0 0-56,7 0 27,-1 0 0,0 0-203,0 0 216,1 0 1,-1 0 91,0 0 1,-6 0-96,1 0 0,-1 0 129,6 0 1,-6 0-20,0 0 1,-6 0 33,6 0-13,1 0 0,5 0-65,0 0 1,-6 0 92,0 0 0,-5 0-69,5 0 1,-6-2-137,6-4 123,0 4 0,6-6-298,1 8 157,-1 0 0,0-2 39,0-4 1,1 4-25,-1-4 53,0 4 0,0 2 8,1 0 0,-1 0-20,0 0 0,-6 0 272,0 0-199,1 0 1,5 0 98,0 0-104,0 0-12,1 0 1,-1 0 7,0 0 0,-6 6 45,0 0 227,-8 0-139,13-6-329,-15 0 253,6 0-257,-8 0-3496,0 0 2971,-8 0 0,4 0-1208,-9 0 1,1 0 957,-6 0 1,6 0 943,0 0 0,0-8 0,-7-2 0</inkml:trace>
  <inkml:trace contextRef="#ctx0" brushRef="#br2">11879 6532 7279,'0'-10'-1346,"0"0"1202,0 4 142,0 4 1,-2-14-9,-4 4 9,4-5 1,-8 1-1,4 4 1,3-4 0,-3 4 1,4 2-6,2-3 0,-2 3 7,-4-2 0,4-4 1,-4 4-1,4-4 0,0-3-2,-4 1 1,4 6-1,-4 0 0,-4 0 0,8-7 0,-8 7 0,4 0 0,4 6 0,-5-6 0,5 6 232,2-7 0,0 7 41,0-6 1,0 6 59,0-6 0,0 6-4,0-6 1,0 6-80,0-7 0,0 7 171,0-6-224,0 0 1,0-6 9,0 0 0,0 5 152,0 1-69,0 8 36,-8-12-25,6 14-230,-6-14 167,8 14-190,0-6 0,6 10 80,0 4 1,6-2-207,-5 8 1,7-6 73,-2 6 1,4 0-52,2 7 1,-5-3 50,-1-4 1,6 4-26,6-4 1,1 5 29,-7 1 1,8 0 21,5 0 0,5 1 8,7-1 0,-3-2-10,9-4 1,-7 4 160,7-3 0,0-3-91,6 2 0,-3-8 90,-3 2 0,2 2-29,-9-2 1,7 0-28,-7-6 0,1 6-101,-7 0 1,3 1 97,4-7 0,3 0-199,9 0 1,2 0 96,4 0 0,1 0-191,5 0 0,10 0 39,-4 0 0,4-3 106,-4-3 0,6 4 39,1-4 0,11-2-9,-6 2 1,0-2 6,-12 2 0,0 2 15,0-8 0,4 6 139,-4-7 1,-2 7-118,-10-6 0,-4 8-24,3-2 1,3-2-30,-2 2 0,0 0-10,-6 6 0,-1 0 6,1 0 0,0 0-2,0 0 1,-1 0 2,1 0 0,0 0 21,0 0 0,-1 0 119,1 0 1,0 0-137,0 0 0,-7-6-2,1 0 0,-2 0 21,1 6 1,3 0 77,-9 0 0,1 0-81,-6 0 1,-1 0 3,1 0 1,-5 0-41,4 0 1,-1 0 42,14 0 1,-1 0-174,7 0 0,6 0 99,0 0 0,14-2 7,-2-5 0,12 3-242,0-8 1,4 6 469,2-6 0,-1 6 16,-5-6 1,8 2-133,-8-3 1,2-3 126,-8 4 0,-4-4-61,4-2 1,3-1-8,-3 1 0,6 4-11,-6-4 1,10 3-192,2-9 1,1 4 102,5 2 1,-2-1 34,2 1 1,5-2-102,-48 8 1,1-1-1,0 3 1,0 0-93,0-2 1,-1 0 0,0 1-1,0 2 108,-3-1 1,1 1 0,3 0 0,0-2 3,0-1 0,-1 0 0,41-4 235,3-9 0,-11 9-77,-2-8 1,-2 3 96,-4 3 1,-10 0-202,4 0 0,-6-7-8,0 1 1,4 0 7,-4 5 1,-2-1-169,2-4 1,0 1-112,6-7 1,0 6 73,0-7 0,2 9-44,4-2 1,-4-3 56,4 3 0,-2-6 180,2 5 0,-10 1-73,4 6 1,-12-1 123,-1 1 1,-3 0 12,-2 0 0,-6-1 214,-1 1 0,-7 0-127,1 0 1,-1-1-101,1 1 0,-9 0-32,3 0 1,-3-1-149,3 1 1,1-6 36,-1 0 0,1-3-77,-1 3 1,1 4-7,-1-5 0,1-1 66,-1 2 1,-1-1 27,-5 7 1,-3 0 261,-9 0 1,0 5-92,0 1 1,-6 2 73,1-2 1,-1-4-25,6 4 1,0-3-296,0 3 1,1-4 84,-1 4 1,2-4-48,5-3 1,-3-1 62,8-4 0,-5 7-167,5-7 1,-6 8 176,7-8 1,-7 3-60,7 3 1,-1 0 335,6 0 1,-7 1-101,-5 5 0,-4-4 557,-1 4-164,-1-4-147,0-3-416,0 1 0,-1 0 116,-5 0 1,2 5-80,-8 1 1,8 2-254,-2-2 0,3-4-35,-3 4 0,4 3-43,-4 3 178,4-4 1,-3 8 48,-1-4 53,-8 4 175,4 2-219,-8 0 264,0 0-182,-8 0-130,-2 0 1,-7 2 80,5 4 0,-4-4-128,4 4 0,2-4 88,-2-2 1,5 0-638,-5 0 123,0 0 60,-6 0 540,0 0 1,-1 0-95,1 0 0,6 0 45,0 0 1,6 0 192,-6 0 1,6-2-24,-7-4 0,7 2 4,-6-8 1,8 0 65,-2-6 1,2-1-44,-2 1 1,4 6-103,-4 0 1,4 0 149,2-7 0,0 7-137,0 0 0,0 6 26,0-6-15,0 8 1,2-4-122,4 8 1,-2 0 34,8 0 0,-6 0-4,6 0 1,0 0 93,7 0 0,-1 2-49,0 4 0,-2-2 35,-3 8 0,9 0-42,-4 6 0,0-5 80,1-1 1,-5 6-57,10 6 1,-4 1 16,-1-7 1,-7 6-44,0 1 1,-2-1 1,2-6 1,2 6-43,-7 1 1,1-3 56,-2-10 1,-4 4-263,4-3 1,-4-3-65,-2 2-308,-8-8 362,-2 4 0,-9-8-2351,1 0 2586,0 0 0,-8-16 0,-3-4 0</inkml:trace>
  <inkml:trace contextRef="#ctx0" brushRef="#br2">6149 7974 7860,'-12'0'1727,"0"0"-1381,8 0-187,-12 0 1,12 0 403,-9 0-383,1 0 0,0 0 95,0 0-41,8 0 80,-4 0-141,8 0 13,0 0-106,8 0 0,4 0 33,12 0 0,-3 0-72,3 0 1,4 0 62,3 0 0,3 0-64,3 0 1,-1-6 56,1 0 0,-1-6-123,1 6 0,1-3-11,5 3 1,-5-2 106,5-4 1,-5-4-60,-1 4 1,-1-4 35,1-3 1,-1 1-93,1 0 1,-1 0 76,1-1 1,-1 1-114,1 0 1,-1 0 101,1-1 0,-1 1-82,1 0 0,-3 6 54,-3-1 1,1 3-8,-7-2 1,5-2-44,-6 8 1,1 0 44,-7 6 0,-6-6 15,0 0 1,0-2-16,7 1 1,1 5 25,4-4 1,-4-2-22,5 2 0,3-2-40,3 2 1,-3 2 39,2-8 0,1 6 1,5-7 0,7 3-40,-1-2 0,7-4 30,-6 4 0,7-4 19,-1-3 0,4 1-21,1 0 1,1 0 100,0-1 0,2 1-120,4 0 1,3-6 2,9-1 1,0-5-143,0 5 0,0-7 178,0 2 0,6-3 53,1 3 0,-3-3-56,-11 9 0,3 0 171,-8 5 0,-2 3-99,-10 4 1,-5-2 16,-7 8 0,-1-2-43,1 2 1,-3 4-66,-3-5 1,1 3 62,-8-2 1,1 4-7,-7-4 0,0 4 154,0 2 0,-5 0-129,-1 0-60,-8-8 31,12 6 129,-14-6-103,6 0 142,0 6-176,-6-6-9,6 8-342,1 0 228,1-8 0,8 6-25,0-5 0,0 3 100,1-2 0,-1 4-14,0-4 0,0 2 4,1-2 1,-1 4 3,0-4 0,0 4 44,1 2 0,-1 0 317,0 0-144,0 0-162,1 0 0,-7 0-29,0 0 1,-6 0 30,6 0 1,-6 0-82,7 0 1,-7 0 65,6 0-16,0 0 0,6-2 41,0-4 0,1 4 5,-1-4 1,0-2 183,0 2 0,-5-3-120,-1 3 0,0 4-40,6-4 0,0 4 67,1 2-211,-1-8 1,0 6 97,0-4 0,1-2-73,-1 2 1,2 0 26,4 6 1,-3-6-140,3 0 1,2-3 134,-1 3 1,7 4-6,-1-4 1,3-2 162,3 2 1,-7-2-89,0 2 0,-1 4 84,1-4 0,-1 4-52,-5 2 1,-4-6 156,5 0 0,-5-1-150,-2 7 1,0 0-37,1 0 0,-7-2-33,0-4 1,0 4 64,6-4 0,1 2-147,-1-2 0,2 2 107,4-8 1,-3 6-33,3-6 1,4 6 2,3-7 1,-3 7-5,3-6 0,-9 8 97,2-2 0,3-2 2,-3 2 1,0-2-7,-6 2 0,3 4-42,3-4 1,-2-3-106,9 3 1,-9 0 99,2 6 1,-3-2-83,-3-4 1,6 4 4,1-4 0,-1 4-17,-6 2 1,0 0 29,1 0 1,-1 0-22,0 0 1,0 0 11,1 0 5,-1 0 55,8 0 1,-5 0-40,3 0 1,-4 0 29,-2 0 0,7 0-20,-1 0 0,0-6 147,-5 0 0,-1-2-126,0 2 0,0 2 6,1-9 0,-1 9 21,0-2 0,0-2-15,1 2 0,-1-6-41,0 6 0,-6-2 38,0 2 0,-1 2 19,1-9 0,4 9-29,-4-2 0,4-2-2,3 2 0,-7-6-16,0 6 0,6-2-3,6 2 0,1 2-42,-7-9 1,6 7 58,1-6 1,1 2-33,-2-2 1,-1 2 18,7 4 0,-8 2 7,3-9 1,-5 7 103,-2-6 60,9 8 1,-7-6-103,4 4 1,-3 4 114,-3-4 1,0 2-225,0-2 1,3 4 106,3-4 1,-4-3-82,4 3 1,-1-6 77,1 6 0,-4 0-259,5 6 0,3-6 33,2 0 1,-3-6 114,-3 6 1,3-2 65,-3 1 1,6 5 1,-5-4 0,-1 2 15,-6-2 0,-4 4 153,5-4 1,-11 4-57,10 2-86,-4-8 1,4 6 86,1-4 0,-3 2-68,-4-2 0,4 4 1,-4-4 1,-1 4 76,1 2-12,0 0-562,6 0 160,0 0 222,1 0 0,-7 0 25,0 0-31,-8 0 1,6 0-127,-4 0-49,-4 0 0,6 2-892,-8 4 771,0-4 0,-2 6-377,-4-8 0,2 0-188,-8 0-2267,8 0 1505,-12 0 1667,14 0 0,10-16 0,12-5 0</inkml:trace>
  <inkml:trace contextRef="#ctx0" brushRef="#br2">28922 3613 7280,'18'0'-815,"0"0"2021,-8 0-506,7 0-222,-15 0-475,6 0 280,-8 0-26,0 0-224,0 8 0,0-4 79,0 8 0,-2-6-153,-4 7 0,2-3-32,-9 2 0,7 4 163,-6-4 0,6 4-173,-6 3 1,6 5 84,-6 0 0,1 9 28,-1-3 1,-4 5-19,4 1 1,-6 9 31,-7 3 1,3 7-44,-8 6 1,5 4 10,-5 8 0,-1-2-4,-5-4 1,-1 10 35,1-4 1,0-2 105,-1-4 1,7 0-73,-1 5 1,9 1 125,-2 0 1,3-6-73,3 0 0,6 6-149,0 6 0,0 6 91,-7-5 0,-5-1 128,0-6 1,-9 0-97,3 0 0,-5 4-30,-1-4 1,-3 4 203,-3-10 0,1-3-31,-7 3 1,-1 4-305,-6 2 0,6-4 114,1-14 1,-1 0-215,-6-1 1,-5 5 8,-1-4 0,0 4 114,6-11 0,-8 1-19,-4 6 1,-4-4-21,-2 9 1,0-3-6,1-2 0,-8-2 112,1-5 1,36-19-1,-1-1 183,-41 21 0,2-1-38,-2-11 0,0-1-153,-7 1 1,44-17-1,-1 0 23,0-1 1,1-1 0,-2 3 0,0-2-138,-47 12 1,44-14 0,-1 0 36,-4 2 0,0-1 0,-6 0 0,0 0-89,4 1 0,-1-1 0,-4-3 1,0 0-207,4 0 0,0 1 0,-2-1 1,-1 0 280,-3 3 1,0 1 0,-5-1-1,0 0 75,-4 0 1,0 1-1,0-2 1,0 0-55,2-2 1,2 0 0,-1 3 0,0-1 71,0-2 0,0 0 1,-6 2-1,0 1-72,-1 0 1,1 0-1,0 0 1,0 1-324,6-1 1,0 0 0,-3 0 0,-2-1 346,-1-2 0,0 0 0,-1 2 0,0 1-11,1-3 1,0 0 0,1 1 0,0 0 51,2 0 0,0-1 0,-2 1 0,-1 0-53,-2-3 0,-2-1 1,-2 3-1,0 0 119,0-3 0,0 0 1,-4 4-1,1 1-37,3-2 0,0 0 0,-7 2 0,-1 1-86,2 0 0,0 0 0,-5 0 0,-1 1 50,3-1 1,0 0-1,-1 0 1,1 1 2,3-1 1,0 0 0,2 0 0,-1 1-7,-1-1 0,0 0 1,8-2-1,2-1-10,-4 0 0,-1 0 0,2-1 1,0 0-38,-1 2 1,0-1 0,-1-1-1,-1-2 34,2-2 0,0-2 1,3 1-1,0 1 103,0-1 1,0 0-1,-1-3 1,1 0-38,3 1 1,0-2-1,-2-2 1,0-2 6,-1 2 1,0 0 0,3 1 0,2 0-63,1-1 1,0 0 0,-2 4 0,0-1-36,-1-3 1,-1 0-1,-1 3 1,-2 2-49,-2-2 1,0 0-1,5-1 1,0 0 32,-2 1 0,0 0 0,1-1 0,1 1 11,-2-1 0,0 2 0,3 1 0,0 0 22,0-2 1,0 0-1,4-1 1,0 0 55,-1 1 1,0 0 0,2-1-1,0 1-48,1-1 0,0 2 0,-4 0 1,0 0 2,-2-4 1,0 0 0,1 3 0,1 0-3,1-3 1,0 0 0,2 3 0,0 0-122,1-3 0,0 0 0,0 4 0,0-1-171,0-3 0,1 0 1,-1 3-1,2 2 127,0-2 1,2 0 0,0-1-1,0 0 33,2 2 0,0-2 1,1-2-1,0 0 59,-4 4 0,0-1 1,4-4-1,1 0 89,-2 1 1,0 0-1,2-1 1,0 0-63,1 1 1,0 0 0,0-2-1,0 0 5,0 2 0,1 0 1,3-2-1,0 0 59,2-1 0,1 0 1,1 0-1,0 0 35,1 0 0,1 0 0,1-3 0,0 0-11,-2 0 0,1 0 1,-44-3-78,-5 6 1,2 0-17,3 0 1,1 0 14,6 0 0,1 0 29,5 0 1,-4 2-50,4 4 1,-4-4 56,-2 4 0,7 2-83,5-2 0,4 0 486,2-6 1,0 0-406,0 0 1,15 0-35,3 0 0,12-6 696,1 0 1,3-8-570,3 2 0,5 2 400,1-3 0,8 1-445,-3-6 0,11-2 373,2-5 0,0 5-419,-7-4 0,3-3-22,4 3 0,-4-6-74,4 5 1,2-7 68,-3 2 1,7 1 80,-6-1 1,8-1-71,-2-5 0,4 5 48,2 1 0,0 2-56,0-3 0,0-7 149,0 7 1,0-7-49,0 7 0,0 3 23,0-2 0,6 5 255,0-5-148,0 8 227,-6-5-182,0 9-85,-8 8-50,-2 2 0,-2 8-161,0 0 1,6 0 22,-7 0-139,9 0 191,-12 0 0,12 0 41,-8 0 130,8 0-176,-12 0 1,7 8 44,-3 4 1,2 10-22,4 3 0,-2 7-58,-4-2 1,-4 5-60,3 1 0,3 7-191,-2 0 1,0-1 13,-6-5 1,6-3 142,-1-4 1,7 1 130,-6-13 0,8 4-122,-2-9 1,4-7 235,2-6 1,0-8-132,0-11 0,0-13-86,0-5 1,2-11 66,4-1 1,-2-6 14,8-5 1,-6-5 20,7-8 0,-7 2-42,6 4 0,0 0 45,6 12 1,0 0-69,1 19 1,1 5 378,4 19 1,3 6-116,3 12 1,9 9 184,-9 15 0,7 2-65,-13 17 0,0 0-136,-6 5 1,-5-5-13,-1 0 1,-8-11 32,2-1 1,-4-3-1737,-2-9 778,0-1-826,0-6 1,0-10 1545,0-8 0,-8-16 0,-2-12 0</inkml:trace>
  <inkml:trace contextRef="#ctx0" brushRef="#br1">24962 3430 8560,'10'-8'-164,"6"0"21,-3-4 0,1-4 529,-2 4 1,10-3 0,-4 3-1,3 4-59,-1 0 1,4 6 0,1-4 0,-3 6-310,-2 6 1,-3 4-78,-5 8 0,2 9 58,-8 3 0,0-1 0,-8 1 0,-4 2 192,-6 3 0,-4 5-74,-3-3 0,-5 4-49,0-11 0,1-4 103,11-1 37,-4 3-74,6-8 1,2-1 0,8-13 1,10-4-188,14-2 0,5-2 91,7-4 0,7-3-9,-1-3 0,1-4-518,-7 4 1,-1 4 218,-5 2 1,-4-2-1916,-7 1 105,-9 1 2079,-2 6 0,-16 0 0,-2 0 0</inkml:trace>
  <inkml:trace contextRef="#ctx0" brushRef="#br1">25528 3339 8560,'12'-16'1335,"0"4"-732,-8-4 0,12 14-139,-3-4 0,-3 3-93,2 3 1,-6 11-140,6 7 0,-6 2-154,6 11 0,-2-1-2,3 6 1,3-3 149,-4 3 0,-2-9-530,2 9 0,-6-9 148,7 3 0,-1-6-795,6 7 1,0-9 465,0 2 1,3-9-822,3-3 0,-2-8 1306,9 2 0,7-4 0,9-2 0</inkml:trace>
  <inkml:trace contextRef="#ctx0" brushRef="#br1">29670 3029 8560,'0'-12'0,"0"0"0,0 8 665,0-13 0,0 13-173,0-8 1,2 2-448,4-2 1,-4 2 237,4 4-187,4 4 0,0-6 68,9 8-282,-1 0 0,0 0 0,0 2-390,1 4 250,-1 4 1,-6 10 0,-2 2 41,-2 3 0,-2 1 154,-6-2 1,0-3 159,0 3 1,0 2-152,0-1 1,-6-1 320,0-6-220,-8 0 96,12 1 1,-4-9-91,12-4 0,4-4-32,8-2 1,3 0 158,3 0 0,2 0-139,5 0 1,1 0 151,-8 0 1,1 2-80,-7 4 1,-2 4 108,-4 8 0,-6 3-113,-12 3 0,-4-2-15,-8 9 0,-8-9-110,-5 2 1,-3 3-198,-3-3 0,7-2 2,-1-9 1,7 1-294,-6-8 1,14 0-98,-3-6 1,13-2 232,0-4 0,4-10-575,2-9 1,8-7 940,4 1 0,21-3 0,5-3 0</inkml:trace>
  <inkml:trace contextRef="#ctx0" brushRef="#br1">30327 2847 8560,'10'-19'505,"-2"9"0,-8 4 407,0 12 0,0 6-284,0 13 1,0 3-70,0 9 0,0 1-786,0 5 1,2-3 230,4 9 0,4-7-209,8 7 0,1-6 252,-1 5 1,0-13-1326,0 1 1,1-5 154,-1-1 1123,0 5 0,-8-15 0,-2 6 0</inkml:trace>
  <inkml:trace contextRef="#ctx0" brushRef="#br1">10456 3303 8560,'-27'8'-208,"-1"2"0,-3 2 0,3-2 1,2-2 480,3-4 1,13-2 0,12-2 436,15 0 1,9-2-481,10-4 0,1-4 0,1-8 0,5 0 205,6-1 1,3 1-354,3 0 1,-6 6-90,-1 0 1,-7-1-192,2-5 0,1 2-189,-1 4 0,-1 2 6,-5 4 1,-9 4-450,-4-4 1,-5 6 375,-7 6 0,-6 4-76,-12 8 0,-6 10 530,-13 9 0,-11-1 0,-13 7 0,3 2 0,-3-3 0,0 9 0,-5-3 0,1 5-89,4 2 0,5-2 15,7-5 0,9-3 211,3-9 1,13-1 57,6-5 0,6-9 560,6-9 0,6-8-278,13 2 1,3-10 240,9-2 0,-1-17-139,1-1 0,7-4-21,5-9 0,-3 11-760,3-11 1,-8 5 233,1-5 1,-3 7-512,-3 0 1,-7 7 348,-5-1 1,-10 10-2027,-2 2 2156,-8 8 0,5-13 0,-9 7 0</inkml:trace>
  <inkml:trace contextRef="#ctx0" brushRef="#br1">7609 3376 7449,'-18'-12'0,"0"1"-491,-1 3 1,1-4 612,0 6 0,2-8 0,1 2 1,5-5 409,2-1 1,-4 0 0,6 0-171,2-1 1,4 1 1,6 0 0,-2 6-21,8 0 1,6 0-68,7-7 0,1 1-134,-2 0 0,5 2 147,7 3 1,1-1-328,-1 8 0,1 0 89,-1 6 1,-1 2-149,-5 4 0,3 6 47,-9 13 1,-2 11-101,-10 13 0,-3 6-21,-9 5 0,-9 5-3,-3 8 1,-12-2-160,-7-4 1,-3 2 212,-2-8 1,-1 6 31,1-6 0,7-9 20,5-9 0,6-13 46,5-5 0,7-1-45,12-6 0,15-4 148,15-14 0,9-4-98,10-8 1,13-2 22,5-16 1,4-1-177,-4-5 1,-2 5 325,-4 1 1,2 1-494,-8-1 1,-16 4 160,-15 7-1297,-8 9 754,-11 2 719,-3 8 0,-25 0 0,-3 0 0</inkml:trace>
  <inkml:trace contextRef="#ctx0" brushRef="#br1">8485 3339 8560,'10'-18'699,"-4"0"-42,-4 8 495,-2 1-621,0 26 1,-2 3-53,-4 16 0,4 1-448,-4-1 0,4 1 108,2-1 0,0-1-492,0-5 0,0-1 298,0-5 0,2-4-885,4 5 1,4-1 478,8-6 0,3 5-907,3-11 1368,-4 4 0,15 10 0,-7 3 0</inkml:trace>
  <inkml:trace contextRef="#ctx0" brushRef="#br1">14963 13813 8560,'-19'-6'100,"1"-2"1,0 0-1,0-2 575,-1-1 1,3 5 27,4-6-351,4 8 0,2-6 1,0 4-4,2-6 1,4 2 20,6-2-171,4-1 1,14-3 0,3 0 347,1-2-398,2 3 0,13-11 1,2 8 120,1 0 0,3-1-280,6 1 0,-5 0 167,5 0 1,-4 7-340,10 5 0,-5 6 39,-1 6 0,-2 7 50,-5 11 1,-5 10-113,-13 9 1,-11 10 32,-13 1 0,-6 9-339,-6 10 1,-13 2 173,-11 4 0,-13-2-573,-5 9 0,-7-7 640,25-37 1,-1 1-1,-26 40 400,27-40 0,0-1 1,-25 39 92,6-8 1,7-8 27,11-4 0,13-6 154,12-7 1,8-17-198,10-13 1,10-12-84,21 0 1,4-6 35,7-6 1,3-10-199,4-9 1,4-7 31,8 2 0,0-5-113,0-1 0,-8 5-53,-5 1 1,-11 10 280,-6 1-1847,-5 1 1231,-17 16 1,-5 2-696,-16 12 0,-8 4 1201,-5 3 0,-11 7 0,-4 2 0</inkml:trace>
  <inkml:trace contextRef="#ctx0" brushRef="#br1">16660 14178 8560,'-11'8'2160,"5"-6"-1825,12 4 1,-1-4-297,7-2 1,0 0 0,6 0 0,0 0-180,1 0 0,-7 0-47,0 0 1,0 0 116,6 0-444,1 0 1,-7 0 0,0 0 513,2 0 0,2 8 0,3 3 0</inkml:trace>
  <inkml:trace contextRef="#ctx0" brushRef="#br1">16678 14707 8560,'8'10'221,"-6"7"1,14-15 194,-4 4 0,-1-4 217,1-2 0,2-2-408,10-4 0,-1-5-298,7-7 0,-6 0-576,7 0 1,-7-3 648,6-3 0,1 4 0,5-7 0</inkml:trace>
  <inkml:trace contextRef="#ctx0" brushRef="#br1">18010 13886 8560,'0'-18'-68,"2"0"0,2-1 0,2 1 1,-2 0-91,-2 0 1,-2-1-1,0 1 1,0 0 362,0 0 1,0-3-113,0-3 1,0 4 0,0-5 0,-2 5 28,-4 2 0,4-2-18,-4-5 1,-2 5 33,2-4 1,-2 5 205,2 7 1,4-4-32,-5 4 0,-1-4 481,2-3-374,0 1 0,0 0-174,0 0 1,0 5 128,6 1 1,-2 6-68,-4-6 1,4 6-80,-4-6-8,4 8 1,2-6-202,0 4 1,-2 4-25,-4-5-43,4 5 0,-7 0 199,9-4 88,0 4-126,0-6 91,0 8 105,0 0-150,0 8 279,0-6-311,0 15 1,0-7 135,0 8 0,2-6-145,5 0 1,-5 6 165,4 7 0,2 9-129,-2 3 0,6 7-1,-6 11 0,6 8-273,-6 4 1,9 14-118,-3 10 1,-2 0-254,2 7 1,-2-7 234,2-6 1,2-12-69,-7-12 1,5-14 144,-6-11 1,2-8 204,-2-9 0,-2-9-114,8-4 1,-6-4 123,6-2 0,-5-8 185,5-4 0,-2-7 234,2-5 1,4-4-354,-4-9 0,-3 1-43,-3-1 1,2 1-88,-2-1 1,0 3 77,-6 3 0,2 5 132,4 8 1,-4 0-171,4-1 1,-2 9-8,2 4 1,2 12-60,5 6 1,3 13 77,-4 5 1,6 5-327,6 1 1,-1 1 110,7-1 1,-5 1-433,5-1 0,0-2 219,7-3 1,-1-5 387,1-8 1,-3-1 377,-3-5 1,3-4 739,-3-8 1,-5-14-493,-2-4 0,3-15 323,-3-3 1,0-9-283,-5-10 0,-7-2-108,0-3 0,-8-19-700,2-13 1,-4-11-125,-2 0 0,0 48 0,0 0 302,0-3 0,0 1 0,0-1 0,0 0-72,0 0 1,0 0-1,-3 5 1,0 1-270,-3-33 1,0 14-209,6 16 203,0 8 233,0 27 0,0 6-208,0 20 261,0 4 0,0 8 1176,0 1-1367,0-1 0,0 0-957,0 0 202,0 1 0,0-1-427,0 0 1,8-2-68,4-3 87,4 3 1,9-8 595,-1 4 0,2 2-795,-1-8 1588,-5 9 0,22-5 0,-3 8 0</inkml:trace>
  <inkml:trace contextRef="#ctx0" brushRef="#br1">20346 13886 8560,'-29'0'-93,"3"0"0,1 0 0,-1 2 0,0 2-144,-1 2 0,-3 0 0,6-6 0,-1 2-398,-1 4 396,6-4 0,-7 9 116,9-5 278,0-4-96,8 6-63,2-8 0,8-2 92,0-4 0,0 2-73,0-9 1,6 7 89,0-6 17,8 0-644,-4-6 178,0 0 344,-2 7 0,0-5 0,3 6 0</inkml:trace>
  <inkml:trace contextRef="#ctx0" brushRef="#br1">19944 13886 8560,'-16'-2'-1157,"4"-4"0,-4 4 1445,3-4 0,3-2-66,-2 2 0,6-2-372,-6 1 1,8 3 92,-2-8 1,-2 6 63,1-6 1,-5 6 28,6-6 2,-8 8 1,4-6 217,-8 3 0,5 5-134,1-4 0,0-2 195,-6 2 0,0 0 317,-1 6-286,1 0 0,0-6 334,0 0 439,-1 0 17,1-2-336,0 6-57,8-15-463,2 15 1,10-6-91,4 8 1,4 0 79,8 0 1,2 2-18,5 4 0,1 5-68,5 7 0,9 8-200,-3 5 0,3 3-159,-3 3 0,5 1 139,1 5 1,1-3-592,-1 9 0,2 0 281,3 5 1,-3-1-591,-9-4 1,1-5 402,-1-7 1,-9-3-72,-9-3 0,-2-11-496,-10-8 444,8-8 178,-12 4 1,7-10 92,-9-4 0,0-4 56,0-8 1,0-1 325,0 1 0,0-8 0,-9-11 0,-1-9 0</inkml:trace>
  <inkml:trace contextRef="#ctx0" brushRef="#br1">20200 13448 8560,'0'-18'860,"0"0"246,0-1 1,-7 17-547,1 8 0,-8 19-101,2 11 0,-4 11-256,-2 14 1,-3 10 114,-3 8 0,-4 8-735,-9-2 0,-1 4 478,-5 3 0,4-9-49,-3-4 0,3-8-87,3-10 1,8-9-349,3-15 0,13-9-682,6-4 65,4-11 0,6-7-512,8-12 0,2-7 1552,17-11 0,-1-12 0,7-11 0</inkml:trace>
  <inkml:trace contextRef="#ctx0" brushRef="#br1">3066 13448 8052,'18'-8'379,"0"-2"0,-6-2 346,0 0 1,-8 5-117,2-5 1,-1 8 0,-1-4 808,2 0-948,0 6 0,-4-12-197,4 8 0,-6-2-6,0 2 1,-8 4-477,-10-5 1,-3 5-42,-3 2 0,-7 6-276,-11 1 0,1 5 296,-7-6 1,1 8-64,-2-2 0,-3-2 99,3 2 0,4-1 48,3 1 1,3 2 283,3-8 0,7 0-57,5-6 0,4 6 106,2 0-551,7 0 0,5-6-499,12 0 0,7-2-1497,11-4 2360,-4 4 0,23-6 0,-5 8 0</inkml:trace>
  <inkml:trace contextRef="#ctx0" brushRef="#br1">2591 13704 8560,'-18'0'1278,"8"0"-704,-7 0 1,13 0-132,-8 0 1,6 0-110,-6 0 0,8-2 404,-2-5-299,-4 5 0,6-6 230,-8 8-369,7 0 1,-3 2-18,8 4 0,0 5-164,0 7 0,0 10 144,0 9 1,6 7-103,1 11 0,5 0 126,-6 0 0,6 7-623,-6 5 1,6-2-39,-6 2 0,6-8-235,-5 2 0,-1 4 253,-6 1 1,0-1 61,0 2 1,0-6 105,0 6 1,-9 0-31,-3 6 0,2 0 155,-2 0 1,0 0 81,-6 0 0,5 4-47,1 8 1,2-6 13,-2 12 1,-2-1-214,8 7 0,-6-2 373,8-43 1,1 0 0,-3 49-87,6 2 0,0-3-64,0-9 0,0 0 437,0 0 1,2-9 951,4-10 1,-3-7-716,3-10 1,2 2-125,-2 4 1,6-13-471,-6 1 0,0-15 155,-6-3 0,0-3-208,0 3 1,0-5 4,0-8 0,2 1-18,4-1 1,-2 0-114,8 0 1,1-6-20,5 1 1,0-3-45,0 2 1,9 2-58,3-8 1,5 0 31,1-6 0,3 0-150,3 0 1,5-8-332,8-4 0,-1-12 259,1-7 0,0-3-82,0-3 0,-7 5 54,1-5 1,-11 5-608,-1-11 1,-3 5 1,-9 1 1046,7-7 0,-4-11 0,9-10 0</inkml:trace>
  <inkml:trace contextRef="#ctx0" brushRef="#br1">3649 13612 8327,'7'-12'94,"1"0"1,2-2 0,2-2 1215,-2-3 0,6 9-824,-4 4 1,-1-2-31,1 2 0,0 0-429,6 6 1,-2 8 93,-3 4 1,3 12-469,-4 7 307,4 3 1,-4 5-1,-2 1-145,-1 3 1,-3 6 0,-6-5 0,0 1-590,0-1 0,0 5 349,0-6 0,-2-1 63,-4-5 0,1-3 253,-7-3 0,8-11-266,-2-8 847,4-8-305,2 4 1,0-16 68,0-4-1,8-12 46,4-7 1,7-3 224,5-3 1,-4-7 183,5-5 1,1-6-191,-2-6 1,7 5-111,-7-5 1,2 4-109,-1 2 1,-11 9-201,4 3 1,-10 13 299,4 5-231,-8 13 1,3 4-25,-14 8 0,-3 16-176,-8 9 0,-6 7 140,-1 5 0,-1 7 29,2 5 1,3-2-281,-3 1 0,4 1 96,2 6 1,5-7-260,1 1 0,8-2-40,-2 1 1,6-3-550,6-9 0,10 1 301,9-1 1,9-9-100,3-9 1,7-8-347,11-10 1,0-2 425,0-4 0,3-6 630,-3-13 0,12-11 0,-10-11 0</inkml:trace>
  <inkml:trace contextRef="#ctx0" brushRef="#br1">4544 13740 8672,'0'-10'2145,"0"0"-575,0 4-250,0 4-375,0-6 31,0 8-623,0 0 1,0 8-76,0 4 1,0 10-17,0 2 0,0 9-738,0-3 0,0 11 377,0 1 0,0 1-1419,0-6 0,-7-1-724,1 1 0,0 5 411,6 1 1831,0-9 0,8 1 0,3-7 0</inkml:trace>
  <inkml:trace contextRef="#ctx0" brushRef="#br1">3923 15437 8560,'12'-18'250,"-2"0"1,1-1 0,-1-1 0,4-4 1000,2-7 0,8 3-1053,1-2 0,-1 1 0,-4-1 0,3 5 76,1 5 1,0 4-55,-5 4 1,-7 4 203,0 8-392,0 0 1,-2 10 0,-4 8 0,-4 12-1,-2 11-180,0 8 0,0 3-286,0 3 1,-8 0 235,-4 0 0,-6-3-545,-7-3 0,5 4 304,-4-5 1,4-3-223,1-3 0,7-9 362,0-3 0,2-7 430,-2 1-175,4-12 0,8-6 229,0-12 0,4-6 452,8-12 0,2-7-303,16-11 1,-1 1 407,1-8 0,7-5-255,-1-7 1,-1-2 233,1 2 1,1 4-252,-7-3 1,5 9-284,1 2 1,-14 17 422,-3 1-287,-5 17 0,-4 14 89,-4 12 1,-12 21-130,-6 9 0,-4 11-256,-3 8 1,1-4 69,0 4 0,0-5-1295,-1-1 1,1-2-124,0-5 1,8-3-676,4-8 0,4-9 987,2-4 0,4-3 1009,8-3 0,0-8 0,14-2 0</inkml:trace>
  <inkml:trace contextRef="#ctx0" brushRef="#br1">4817 15419 8560,'0'-12'0,"0"-1"0,2 7 570,4-6 0,-2 8 284,9-2 0,-7-2 0,6 2 1,2 2-63,2 2 1,9 2-649,-1 0 0,8 0 92,-1 0 1,1 8-441,-1 4 0,1 4 225,-8 3 1,1 1-496,-7 4 1,-8 3 224,-4 3 0,-4 4 49,-2-3 0,-2 5-53,-4 7 0,-10-7-63,-8 1 0,-1-1-875,7-5 0,2-5-169,4-2 1360,3-11 0,18 3 0,1-6 0</inkml:trace>
  <inkml:trace contextRef="#ctx0" brushRef="#br1">4124 16568 8819,'18'-18'1673,"-2"0"-1268,-4 0 0,5-1 0,-5 1 0,4 0-63,2 0 1,3 1-1,1 3 1,2 4 34,-1 2 0,-3 2-95,-2 6 1,0 8-309,1 4 1,-7 13-106,0 5 0,-8 6-115,2 7 1,-12 2-9,-6 3 1,-4 9-186,-3-8 0,-1 5 169,-4-11 0,-3 2-92,-3-3 0,-3-3-96,9 3 0,-6-11 74,5-7 1,3-10-155,10-2 587,-4-8 0,14 1 433,-4-18 0,6-7-235,6-16 1,6-3 71,12-4 1,3 3-48,3-9 0,4 1-80,-3-7 0,9 2-145,3 4 1,0 5 96,-7 7 1,-6 9 219,1 4 0,-9 5 12,3 7 1,-5 8 219,-2 16 1,-8 3-160,-4 15 0,-6 6 136,-6 7 1,-4 8-277,-8-3 0,-2-1 24,-5 2 1,5-9-1118,-4 3 0,9-13 552,3-5 1,8-5-1387,-2-2 0,6-8 278,6-4 0,12-6-1274,13-6 2626,3-12 0,19-19 0,4-9 0</inkml:trace>
  <inkml:trace contextRef="#ctx0" brushRef="#br1">4927 16678 8560,'2'-18'208,"2"-1"0,4 1 1,2 0 959,4 0 1,-4-1-646,3 1 1,-1 6-110,6 0 1,-6 8-97,0-2 0,0-2-115,7 1 0,-1 1 221,0 6-359,0 9 1,-5 1 0,-3 8 439,-2 0-882,-2 0 1,-6 7 0,0 1-1378,0 2 1363,-8-5 1,-2 5 0,-7-6-732,5 3 813,-4-1 0,8-6 0,-6 1-119,2-1 1,6-6 206,-7 0 0,7-6 358,-6 6-142,8-8 421,-4 5-235,8-9 1,2 0-140,4 0 0,2 2-19,4 4 1,5-4-46,-5 4 0,4 2 254,2-2 1,0 8 182,1-2 1,-9 5 243,-4 1 1,-4 6-274,-2 0 0,0 1 115,0-7 0,-8 4-732,-4-3 1,-11 7 158,-1-14 0,-2 0-1410,1-12 0,5 0 1482,-4 0 0,3-8 0,3-2 0</inkml:trace>
  <inkml:trace contextRef="#ctx0" brushRef="#br1">5073 15747 8353,'-12'6'13,"-1"0"1,7 3 258,-6-3 55,8-4 0,-6 6 1,6-6 881,-2 4-879,0-4-177,6 6 1,8-8 0,4 0 0,4 0-150,2 0 1,1 0-31,-1 0 1,0 0-789,0 0 0,3 0 124,3 0 690,-4 0 0,15-8 0,-7-2 0</inkml:trace>
  <inkml:trace contextRef="#ctx0" brushRef="#br1">5237 13339 8560,'-10'-8'412,"-6"6"0,14-9 236,-5 5-47,-3 4-134,8-14 0,-8 8-83,4-4 1,4 2 54,-4 4 1,4 1-81,2-7 1,0 6-18,0-6 0,0 6-152,0-6 0,8 6 110,4-6 0,4 8-211,3-3 1,-1-1 146,0 2 0,9-2-268,3 2 0,6 4-24,7-4 0,-2 2 39,7-2 1,3 4 31,10-4 1,-4 4-146,3 2 0,-5 2 73,-6 4 1,-3 6-54,-3 12 0,-11-1 78,5 7 1,-15 0 41,-4 7 1,1 1 107,-7 5 1,-4 4-98,-2 7 1,-4 9-15,-2 4 0,0 4-2,0 2 1,0 6-231,0 0 0,-2 8 0,-4-1 0,4 7 108,-1-42 0,0 1 0,1 0 1,0 0-125,-1 5 1,0 1-1,2-2 1,0 0 210,-2-2 1,0 1 0,-1 4 0,-1 0 34,2 2 1,0-1 0,0-1 0,0 0-45,3-1 0,0 0 1,0-2-1,0-1-21,0 0 0,0 0 1,3-2-1,0-1 149,3 45 1,15-1 48,-3-17 0,12 0-75,1-6 0,3 8-370,3 4 1,-1-2-17,1 2 1,-3-8 184,-3 2 0,3-6-71,-3-6 1,-5-4 138,-2-8 1,-6 4 148,-5-5 0,1 11 218,-8-10 0,-2-2 97,-10-5 1,-4 1 291,-9 6 0,-1 0-122,-4-1 0,-5 1 35,-7 0 1,-7 0-121,1-1 1,-13 1-78,6 0 1,-7-1-45,7 1 1,-4-6-66,-1 0 1,-7-9-226,0 3 0,8-13-300,11-6 1,3-3-975,3-3 0,1-8 653,5-4 1,9-12-1857,9-6 0,8-21 2409,-2-9 0,4-1 0,2-1 0</inkml:trace>
  <inkml:trace contextRef="#ctx0" brushRef="#br1">8521 13959 8560,'19'-8'280,"-1"-4"274,0-4 1,-2 3 0,-1 3 665,-3 2-496,0-6-300,-2 12-221,-2-6 0,-10 8 1,-4 0-1,-8 0 74,-8 0 0,-7 6-330,-7 0 0,-9 8 52,-4-2 0,-5 7-63,-7 5 0,4-4 67,-4 5 0,-2 1-44,3-2 0,1 1 44,10-7 1,-2 0-1,9 0 0,1-2-368,11-3 0,10 1-97,7-8-216,9 0 1,4-6 251,13 0 1,7-8-733,10-4 0,1-4 409,11-3 1,3 1 748,-3 0 0,9-9 0,-4-1 0</inkml:trace>
  <inkml:trace contextRef="#ctx0" brushRef="#br1">8138 14142 8057,'0'10'-344,"0"-2"160,0-8 1405,0 0-753,0 8 470,0-6-64,0 6-263,0-8-26,0 0-49,0 8-296,0-6 289,0 6-70,0-8 126,0 8-275,0-6 1,-2 7 184,-4-9-242,4 8 0,-6-4-225,8 8 0,-2-6 130,-4 6 1,4-6-170,-4 6 0,-2 3 67,2 9 1,-3-2 31,3 9 1,2-1-34,-8 6 0,8 9-115,-2 4 0,4 5-122,2 7 1,2-2 74,4 8 1,4 0-406,8 6 0,-1-6 210,-5 0 0,4-8-114,-4 1 0,4 5 80,3 2 0,-1-2 238,0 2 0,-2-6 19,-3 6 0,3 0 347,-4 6 1,2-3-206,-2-3 0,5 4 156,-5-4 1,-2 4-150,2 2 1,-2 0-185,2 0 1,-4 2-50,-8 4 0,7 0 63,-1 13 0,-2-11-123,-10 10 1,2-6 251,-9 0 1,1 6 227,-6 1 0,0-11-112,-1-2 1,1-6 210,0-12 0,6 6-250,0-7 1,1 1-22,-1-6 0,2-6-105,4-1 1,2-7 31,-8 1 0,8-3-189,-2-3 1,4-1 172,2-5 1,0-1 164,0-5 1,0-10 134,0 4 0,2-9 144,4 3-138,4-8 1,10 4-49,5-8 1,-3-2-136,8-4 0,-3-4-185,9-9 0,-3-5-319,9 0 0,-3-3 55,-3 3 1,9 2-245,3-9 1,-1 9 84,2-2 1,-9 3 77,3 3 1,1 2 496,-1 4 1,-2-2-134,-11 8 0,2-1 109,-7 7-82,-1 0-66,-14 0 1,-2-2-8,-8-4 93,0 4 0,-8-22 0,-2 4 0</inkml:trace>
  <inkml:trace contextRef="#ctx0" brushRef="#br1">9178 14178 8091,'6'-12'-78,"0"0"0,1 6 0,-7-7 195,0-1 1,0 4-1,0-2 264,0-2 0,0 4 129,0-3 24,0 9 0,-2-10 275,-5 8-251,5-8-155,-14 12 220,14-6-305,-6 8 1,2-2 316,0-4-27,0 4 160,6-6-490,0 8 1,0 8-224,0 4 0,-6 4 99,0 2 0,0 9-293,6 3 0,-7 7-95,1 5 0,0 5-235,6 8 0,-2 1-98,-4 5 1,4-4 232,-4 4 0,4-11-428,2-1 0,6-8 238,0 1 1,8-11 415,-1-7 0,9-12-161,2-6 0,7-4 622,-7-2 1,14-10-73,-1-8 0,6-11 145,-1-13 1,3 1-85,3-7 0,-3 7-88,-9-2 1,1 5 135,-1 1 1,-1 3 270,-5 4-745,-3 3 0,-17 19 180,-4 8 1,-4 10-211,-2 15 0,0 3-4,0 8 1,-6 1-13,0-1 0,0-1-155,6-5 0,0-3-371,0-9 0,2-2 282,4-4 214,4-4 0,14-10 609,1-4 1,-1-4-276,-6-8 0,0-8 466,1-5 1,-1-3-233,0-3 0,-8-1 33,-4-5 0,3-1-42,-3-5 0,-2-4 55,-10 4 1,2-1-550,-9 1 0,1 0 124,-6 13 1,0 4-1491,-1 13 1,1 3 52,0 4-2317,0-4 2056,-1 14 1669,9 2 0,2 2 0,8 6 0</inkml:trace>
  <inkml:trace contextRef="#ctx0" brushRef="#br1">10328 14269 7533,'0'-10'1630,"0"0"-274,0 4-629,0 4 20,0-6-182,0 8 630,0 0-744,-8 0-422,6 8 0,-8 2 65,4 8 0,3 1-313,-3-1 0,4 2 172,2 4 1,0-3-353,0 3 1,6 2 102,1-1 1,1 5-67,-2-6 0,-2 7 137,8-7 0,-2 7 51,2-7 1,4 0-114,-3-6 0,-3-1 80,2-5 1,-6 2-192,6-8 1,-6 0-162,6-6-221,1 0 1,3-2-59,-4-4 838,4-4 0,-6-8 0,9-1 0</inkml:trace>
  <inkml:trace contextRef="#ctx0" brushRef="#br1">10693 14251 8560,'0'-12'0,"0"0"0,0 0 283,0-7 0,0 7 477,0 0 1,-2 2 502,-4-2-272,4 4-666,-6 8 0,6 0-42,-5 0 0,5 4-133,-4 8 0,4 0 14,2 12 1,0 5-178,0 1 0,0 5-87,0 1 1,0 0 93,0 1 1,0-3-564,0-3 0,0 1 284,0-7 1,2 5-909,4-6 1,-2 1 315,9-7 1,-9-6 876,2 0 0,12 0 0,2 7 0</inkml:trace>
  <inkml:trace contextRef="#ctx0" brushRef="#br1">11459 13777 8560,'0'-19'731,"-2"3"609,-4 4 0,4 0-972,-4 12 0,4 10-715,2 14 1,0 11-1,0-1 1,0 7-509,0-1 1,6 1 328,0 1 1,8-9 252,-2 3 1,1-5-387,5-1 1,-2 3 305,15-9 1,-1-2 246,6-10 1,3-3 313,4-9 0,-5 0 127,5 0 0,1-9 681,-1-3 1,-3-4-495,-9-2 1,-3 0 98,-4-1 0,-9 1-125,3 0 0,-6 0 764,0-1-251,-4 1-685,-8 0 1,0 6-23,0-1-332,0 9 1,-2-4-492,-4 8 1,2 0 368,-8 0 0,6 0-25,-6 0 1,6 0-10,-6 0 0,7-2-226,-1-4 1,-2 2 10,2-8 1,-6 0 29,6-6 0,0-7-100,6 1 0,0-9-1036,0 3 1507,0-4 0,16-3 0,4 1 0</inkml:trace>
  <inkml:trace contextRef="#ctx0" brushRef="#br1">12390 13886 11116,'0'-10'2039,"0"18"0,0 4-1982,0 13 0,-6 3-288,0 2 0,-7 5 0,5 1 0,0-1-333,0-5 0,-4 5-117,6-5 1,0-2 272,6 3 1,0-9-1,0 2 1,0-3-2339,0-3 1672,0-8 1074,8-2 0,2-8 0,8 0 0</inkml:trace>
  <inkml:trace contextRef="#ctx0" brushRef="#br1">12627 13850 12853,'10'8'226,"0"0"-464,-4 4 0,-4 4-224,4-4 1,3 5 246,-3 1 0,0 0-14,-6 0 1,0 7-70,0-1 1,0 8 64,0-1 1,0-3 265,0 3 1,-8-1-128,-5 7 1,3-9 386,-2-4 0,6-1-126,-6 1 0,8-10-109,-2 4 0,6-12-213,6 0 1,12-6 154,13-6 0,11-12 0,5-10 0</inkml:trace>
  <inkml:trace contextRef="#ctx0" brushRef="#br1">13448 14050 9325,'12'10'958,"0"-3"0,-5-3 123,5 2-1744,-8-4-97,12 6-338,-6-8 709,8 0 389,1-8 0,7-2 0,2-9 0</inkml:trace>
  <inkml:trace contextRef="#ctx0" brushRef="#br1">13777 13996 8560,'0'18'-469,"0"0"1,2-8 3493,4-4-407,-4 4-2028,14 1 0,-12-1-242,8-4 0,-6-4-425,6-2 1,-6 0-218,7 0 0,-7-8 294,6-4 0,0-5 0,6-1 0</inkml:trace>
  <inkml:trace contextRef="#ctx0" brushRef="#br1">10474 15455 8560,'-6'12'0,"-2"-1"389,-2-3-90,5 6-1,-11-12 0,14 8 90,-4-4 162,4-4-772,2 6 1,2-8-414,4 0 240,4 0 0,9 0 395,-1 0 0,0 0 0,0 0 0</inkml:trace>
  <inkml:trace contextRef="#ctx0" brushRef="#br1">11368 15401 8560,'0'18'0,"6"-6"0,0 0 0,6-6 717,-6 6 1,9-8-428,-3 3 0,-2-5-532,2-2-217,0 0 1,6-7-1649,1 1 2107,-1-8 0,0-4 0,0-10 0</inkml:trace>
  <inkml:trace contextRef="#ctx0" brushRef="#br1">12189 15346 8560,'18'12'-244,"1"0"0,1-8 162,4 2 1,-2-4 972,9-2 1,-9 0-776,3 0 0,-5 0-942,-2 0 0,-2-8 826,-4-4 0,5-4 0,-7-2 0</inkml:trace>
  <inkml:trace contextRef="#ctx0" brushRef="#br1">12609 15309 8964,'10'37'909,"-2"-9"-280,-8-3 0,0-5 569,0-2 0,2 0 206,4 1 0,-4-7 47,4 0-2329,4-8 1,1 2 650,7-12 1,8-12 226,5-13 0,11-11 0,5-5 0</inkml:trace>
  <inkml:trace contextRef="#ctx0" brushRef="#br1">10346 17280 8560,'0'18'313,"0"1"0,6-7 0,2-2 0,2-2 1459,5-4 0,-5-2-1673,2-2 0,-6 0-797,6 0 0,-8-2 0,4-2 0,-2-4-816,1-2 0,1-2 746,-2-7 0,4 1 768,8 0 0,0-9 0,1-1 0</inkml:trace>
  <inkml:trace contextRef="#ctx0" brushRef="#br1">11404 17098 8560,'19'28'0,"-1"-2"506,0-7 1,0-3 755,1-4 1,-1-4-1275,0-8 0,-6 0-1814,1 0 1826,-1-16 0,6 4 0,0-15 0</inkml:trace>
  <inkml:trace contextRef="#ctx0" brushRef="#br1">11970 17061 8560,'-28'75'0,"9"-12"4031,13-20 1,4-13-388,2-6-3127,8-3-1413,3-11 0,7-12-3408,0-17 4304,8-7 0,11-27 0,10-3 0</inkml:trace>
  <inkml:trace contextRef="#ctx0" brushRef="#br1">13740 13503 8560,'6'-14'75,"2"-3"0,0-3 0,0 0 1,-3 0 585,-3 1 1,4 7-226,0 0 1,0 6-81,-6-6 1,2 8 56,4-2 0,-2 2 0,8 0 95,2-3 1,9 1-383,1 6 0,10 0 122,3 0 0,8-2-375,9-4 0,7 4 89,0-4 1,8 4-208,-2 2 1,-2 0 115,2 0 1,-15 8-93,3 4 1,-14 5 247,-5 1 1,-1 8-20,-11 5 0,-2 11 179,-10 7 1,-4 4-75,-8 1 1,0 9-320,0 4 0,-2 12-63,-4 6 1,-2 5-162,-4 1 0,4-40 1,0 1 317,2 0 1,0 0 0,-1 3-1,-1 1-78,2-4 1,0-1-1,1 6 1,2 0 74,3 0 0,0 2 0,0 4 1,0 1 5,0-3 1,0 0-1,1 0 1,0 0 133,2-6 1,0-1 0,-2 0 0,0 0-51,2-3 0,0 1 0,-1 4 0,-2-1 123,0 49 1,0-1-130,0-11 0,-8-1 193,-4 0 1,-4-2-254,-2-4 1,-1-10-193,1-8 1,0-6 227,0 6 1,6-2 170,-1 2 0,9-4 61,-2-9 0,-2 1-79,2 0 0,0 0 52,6-1 1,0-7-69,0-4 1,-2-5-43,-4-1 0,2 3 379,-8-3 0,-1 3-125,-5-9 0,0 1-56,0-2 1,-1 5 67,1-5 1,-2-3-17,-4-3 1,3-6-57,-3-6 1,-4 3-561,-3-9 0,3 0 246,-3-6 0,1-10-905,-6-9 1,-7-7 141,0-10 843,1-1 0,-3-16 0,-1-3 0</inkml:trace>
  <inkml:trace contextRef="#ctx0" brushRef="#br1">19451 12335 6425,'0'-10'-461,"0"2"461,0 8 0,0 0 0,9 0 0,-7 0 0,6 0 0,-8 0 0,0 0 0,0 8 0,6-4 0,0 8 0,0-8 0,-6 12 0,0-12 0,0 9 0,0-9 0,0 12 0,0-14 0,0 14 0,0-12 0,0 8 0,0-8 0,0 13 0,0-13 0,0 8 0,0-6 0,0 6 0,0-8 0,0 12 0,0-5 0,0 7 0</inkml:trace>
  <inkml:trace contextRef="#ctx0" brushRef="#br1">19342 12335 7576,'0'-18'-432,"0"0"357,0-1 1,0 7 180,0 0 128,0 0-129,0-6 94,0-1 64,0 1-164,0 0 0,2 2 26,4 3 0,-4 3 72,4 4 16,-4 4 1,0-6 60,4 8-115,-4 0 0,6 8-8,-8 4 0,-6 7 5,0 5 1,-6 4-37,6 9 1,-6-1 15,6 1 1,-2 5-75,2 1 0,4 6 82,-5-7 1,5 7-166,2-7 1,0 7 40,0-6 0,0-7-19,0-5 1,0-9 135,0 2-10,0-4-494,0-9 0,0-5 150,0-12 0,7-5-1193,-1-7 0,0-2 722,-6-4 1,6-3 687,0-3 0,0-13 0,-6 5 0</inkml:trace>
  <inkml:trace contextRef="#ctx0" brushRef="#br1">18795 12353 7576,'-9'-18'477,"7"0"-270,-6 0 0,8 5 297,0 1-181,0 8-173,0-4 0,10 6 27,9-4 1,7 2-52,11-8 0,7 0-34,5-7 0,12-1 63,6-4 1,12 1-302,6-7 0,-2 0 281,2-7 1,-8 7-203,2-1 1,-12 9 63,-6-2 1,-14 11-65,-11 7 0,-8 4-129,-9 2 0,-1 2-134,0 4 0,-6 5-433,0 7 0,-5 0 326,5 0 1,0 3-73,6 3 509,0-4 0,1 7 0,-1-9 0</inkml:trace>
  <inkml:trace contextRef="#ctx0" brushRef="#br1">10145 12518 7011,'13'0'-478,"-1"0"1202,-8-9-258,4 7-226,-8-6 1,-8 8-18,-4 0 0,1 0-133,-1 0 1,6 8 72,-6 5 1,6-3-100,-6 2 0,8 0 44,-2 6 1,-2 7 14,1-1 0,1 8-63,6-1 0,-6 3-113,0 3 1,0 1-216,6 5 1,-6-5 134,0 5 1,0-5-340,6-1 1,0-3 193,0-3 1,-6-5-502,0-8 170,0-7 609,6-3 0,0-16 0,0-5 0,0-5 0,0-6 0,0-5 0,0-7 0</inkml:trace>
  <inkml:trace contextRef="#ctx0" brushRef="#br1">9799 12554 7592,'-10'8'-1155,"-7"-6"578,5 4 1626,4 4-363,0-8-355,8 7-210,0-9 0,14 0-130,4 0 1,13 0-54,-1 0 1,7-3 56,5-3 0,-1-4-69,8-8 1,-3-6 105,3-1 0,1 1-126,-7 6 0,6 0-15,-7-1 1,1 1-157,-7 0 1,-1 2 49,-5 3 1,-3 5-76,-9 8 0,0 0 290,0 0 0,-1 2 0,-5 4 0,4 5 0,-6 7 0</inkml:trace>
  <inkml:trace contextRef="#ctx0" brushRef="#br1">21039 13941 7576,'2'16'0,"2"-2"-23,2-2 224,0-8 0,-8 11 382,-4-9 102,4 0-343,-6-6 1,10 0-55,4 0 0,4 0-73,8 0 0,11-8-154,7-4 1,11-5-137,14-1 1,-2-2-271,7-5 0,1 3-59,6-8 1,-6 1 214,0-1 0,-10 4-592,-2 7 1,-11 7 312,-13 0 1,-7 10 185,-12 2 0,-6 16 282,-12 15 0,-12 3 0,-10 3 0</inkml:trace>
  <inkml:trace contextRef="#ctx0" brushRef="#br1">21513 14251 7576,'-18'30'314,"0"1"101,8-17-71,2 10 0,18-24-107,8 0 0,8-8-49,11-10 1,5 0-68,1 0 1,6-7-96,-7 1 1,9-3-233,-2 3 0,9-2-1084,3-5 1290,0-3 0,2 6 0,2-9 0</inkml:trace>
  <inkml:trace contextRef="#ctx0" brushRef="#br1">22882 13028 7576,'-6'-18'464,"-2"2"-136,-2 4 0,6 22-155,-3 20 0,5 21 0,2 16 0,2 6 101,5 6 1,3 4-318,8 8 1,8 1-20,5-1 0,3-8 0,5-4 0,3-6-128,7-6 0,6-6-83,5-13 0,5-13 18,8-17 1,-6-12 42,0-18 0,-8-12 337,2-25 0,-15-8 145,-9-16 0,-3-6 181,-9 0 1,-3-8-50,-10 2 0,-4 6-139,-8 6 0,-18 0-169,-12 6 0,-15-10 58,-16-2 1,27 39 0,-3 1-328,-1 1 0,-3 3 1,-1 2-1,-1 1 159,-36-29 0,-2 12-95,2 7 1,14 13-177,4 11 1,6 10-166,13 14 1,7 10-500,11 9 0,6 9 431,6 3 0,3 1 262,9 11 0,11-3 258,7 3 0,2 2 0,10-9 0,1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14543 12061 7914,'-37'-36'0,"5"7"-587,8 5 1,1 4 1134,17 2-587,0 7 0,6 5-387,0 12 394,0-3 0,-8-1-18,-4-9 1,-4-7 10,-3 2 0,-5-4 177,0-2 0,-11-1-52,-1 1 1,-3 2 72,-9 4 1,-7-2-141,-6 7 0,-8 1 21,2 6 1,4 2-10,3 5 0,3 3 8,2 8 0,0 2-39,1 4 1,5-1 26,0 7 0,9 1 7,-3 5 1,3 9-22,-3 3 0,2 5 3,-7 2 1,7 6-2,-1-1 0,3 9 4,3-2 0,-1 2-190,1-2 0,7 2 188,5-8 0,4-4-83,1-3 1,9-11 61,4 6 1,6-11 82,6-7 1,7 3-13,11-4 1,4-3 144,9-3 1,7 3-170,5-3 0,6 6 15,6-5 1,3-1 15,9-6 1,0-2 37,0-3 0,6 1-125,1-8 0,-1 0-172,-6-6 0,0-10 228,0-8 1,-2-9 61,-5-9 1,3-1 140,-8 1 0,0-3-90,-6-3 0,6 3-29,-1-4 0,1-1-61,-6 1 0,0-1 72,-1 1 0,5 3-282,-4-9 1,-4 2 16,-15-1 0,-1-11-2,-5 4 1,-6-18 102,-11 0 1,-7-4 16,-12 4 1,-13 0 42,-11 0 0,-7 2 186,-5 4 0,-5 12-149,-8 13 1,1 5-1,-1 7 0,-6 12-657,0 12 0,0 6 121,7 6 465,-9 12 0,4 4 0,-8 13 0,-2 9 0,-2 11 0</inkml:trace>
  <inkml:trace contextRef="#ctx0" brushRef="#br0">16459 14160 6199,'2'-10'-64,"4"2"5,6-1 1,4 5-1,3-8 1,-1-2 1,2 4 132,5-2 0,-5 0 1,4-7 139,-4 1 0,-3 0-84,-5 0 0,2-1-53,-8 1 46,0 0-61,-6 0 0,-2 1-164,-4 5 123,-4-4 0,-8 6 48,-1-8 1,1 5-9,0 1 0,0 0 94,-1-6 1,1 0-93,0-1 1,6 1 18,0 0 1,1 0-44,-1-1 0,-2 1 41,8 0 1,-8 2-86,2 3 0,-5-1 83,-1 8 1,-8-6-44,-5 6 1,-3 0 62,-3 6 0,1 0 14,-1 0 1,-5 0-47,-1 0 1,3 6 9,9 0 1,-1 0-32,8-6 1,-1 6-119,7 0 30,0 0 0,-1 2 99,1 5 0,2 3 33,4 2 1,-4 8-53,3 5 0,-9 11 0,-2 7 1,-7 6-49,7 6 1,-6 4 8,5 8 0,-1 2-187,2 4 1,3 2 165,-3 4 1,6-2-110,6-4 0,4-4 73,8 4 0,0 0 39,0-6 1,0 10-13,0-10 0,6 4 123,0-4 0,14-2-37,-2-4 1,11 2 55,-5-8 0,8-6-52,-1-7 0,-3-1 11,3 2 0,-9-7-34,2-11 1,3 1 12,-3-8 0,0-1 427,-6-11-308,1-4 1,-1-8-49,0 0 0,7-14 167,-1-4 1,10-15-115,3-3 1,1-9-93,11-10 1,-2-8-159,1-3 1,3 1-137,-8-2 0,-1 2 248,-5-2 1,-1-4-46,1 4 0,-9 2 31,-4-2 0,-3 6 14,-3-5 0,-8 3 16,-4 2 0,-4 0 99,-2 12 1,-8 3-39,-4-3 0,-2 0-56,2-5 1,-5 7 20,5 5 1,-4 5 1,-2 7 1,1-5-36,5 5 1,-2 1-176,8-1 1,-8 8-14,2-3 0,1 1 17,-1 6 1,4-3-88,-10 15 0,4-6-176,-11 6 1,-3 0 132,-2 6 0,-5 2-303,-1 4 0,5-2 150,1 8 0,8-1-445,-3 1 855,5 4 0,10-14 0,2 6 0</inkml:trace>
  <inkml:trace contextRef="#ctx0" brushRef="#br0">17919 15328 7735,'-19'-9'0,"1"5"197,0-8 1,0 8 0,-1-4-81,1 0-115,8 6-54,2-6 1,10 16-100,4 4 0,4-2 208,8 2 0,1-5-6,-1 5 1,8-6 110,5 6 0,5-6-95,7 6 0,5-6 60,13 6 1,4-6-59,8 7 0,2-7-288,4 6 0,14-6 246,-38 0 0,0 0 0,0-1 1,-1 0-225,4 1 0,0 0 0,-3 3 0,-1-1 215,-2-2 0,0 0 0,2-1 0,-1 0-11,-1 1 1,0 0 0,41-2 115,-2 2 1,-14-4-137,-4-2 0,0 0 157,-6 0 0,-6 0-59,-6 0 1,-9-8 6,-9-4 1,-5 2-45,-7-2 1,-9 6 277,-16-7-285,0 9 1,-2-10 233,-4 8 0,-4-8-347,-9 2 1,1-2 144,0 1 1,0-3-81,-1 4 1,7-2-3,0 2 43,8-5 1,-4 13-89,8-8-43,0 8 0,8-4 68,4 8 1,10 2-14,3 4 0,1 10 100,-2 9 1,-3 7-75,3-1 0,-6 5 16,-6 7 0,3-5-20,-9 5 1,0-5-122,-6-1 1,-4-1 119,-8 1 21,-1-9 0,-21-1 0,6-9 0</inkml:trace>
  <inkml:trace contextRef="#ctx0" brushRef="#br0">23904 9689 7773,'-10'-8'0,"1"-2"227,1 0 1,4-4-1,-6 6 63,2-3 1,-4-1 92,6-6 0,0 6 1,6 0 111,0-3 1,0-1 0,0-2 3,0 0 1,2 6-127,4-1 0,-2 1-45,8-6 1,6 2-126,7 4 1,1-5-6,-2 5 1,-1 2-225,7-2 1,-2 8-97,3-2 1,1 4-86,-7 2 1,5 8 181,-6 4 1,7 12-389,-7 7 0,-2 9 25,-9 3 1,1 8 153,-8-3 1,0 5-59,-6 2 1,-8-7 27,-4 1 1,-5-8 301,-1 1 0,0-5 19,0-7 0,-1-6 110,1-11 1,6 1 527,0-8-506,8 0 1,-4-8 5,8-4 0,0-10-99,0-9 0,2-5-111,4 6 1,4-9 81,8 3 0,0-11-146,1-1 1,-1-7-16,0 6 0,2-5 124,5 5 0,-5-8 131,4 3 0,3 1-97,-3-2 1,0 9 70,-5-3 0,-3 5-47,-4 1 1,2 9 548,-8 4-91,0 3-213,-6 11-53,0 2 0,0 10 178,0 4 1,-6 6-136,0 13 0,-8-3-124,2 8 0,2 1-2,-2 5 1,1 3 13,-1 3 0,4-1-207,8 8 0,0-9 56,0 3 0,2-5-357,4-1 1,4-1-43,9 1 0,7-7-231,4 1 1,5-9 47,1 2 1,7-10 210,0-1 1,-1-9-640,-5 2 0,-1-4 414,1-2 0,-9-2-524,-4-4 0,-3 2-104,-3-9 1164,0 9 0,0-12 0,1 6 0</inkml:trace>
  <inkml:trace contextRef="#ctx0" brushRef="#br0">24962 9616 7721,'0'-12'3078,"0"0"-1892,-8 8 1,6-6 113,-4 4-602,4 4 1,4-4-288,4 12 1,-2 4-94,8 8 0,-6 2-600,6 5 0,-6-3 240,7 8 1,-3-1-848,2 1 0,4 3 524,-4-9 0,5 6-1096,1-5 1,-6-1 581,0-6 0,0 0-286,7 1 1,-1-3 1164,0-4 0,0 4 0,1-6 0</inkml:trace>
  <inkml:trace contextRef="#ctx0" brushRef="#br0">25436 9361 7721,'-6'-27'0,"0"-1"0,0-2 1370,-2-1 1,4 11 125,-8 2-507,8-1 1,-6 11 41,4-4-566,4 4 0,-6 10-103,8 4 1,0 6-202,0 13 1,0-3-139,0 8 1,6 1-195,0 5 0,6 1-557,-6-1 0,6 1 396,-6-1 1,8-1-405,-1-5 1,3 3 249,2-9 1,0 0 293,0-6 1,1-1-21,-1-5 1,-6 2 174,0-8 0,0-2 159,7-10 1,-1-4-127,0-8 1,0-1 92,1 1 0,-1 0-56,0 0 0,-4-1-209,5 1 1,-11 6 90,10 0 1,-4 8 78,4-2 1,1 4-86,-1 2 0,0 0 321,0 0 1,1 0-29,-1 0 1,0 0-3,0 0 1,1 0 685,-1 0-628,0 0 0,-2-2 338,-3-4 0,1 2-203,-8-9 0,0 7-16,-6-6 1,0-2-166,0-10 0,-6 1-301,0-7 0,0 2 127,6-3 0,0-3-1077,0 3 0,0 5-525,0 2 0,0 3 795,0 3 0,0 0-287,0 0 1,8 7-21,4 5 370,4 4 706,11 2 0,-7 8 0,6 3 0</inkml:trace>
  <inkml:trace contextRef="#ctx0" brushRef="#br0">26331 9361 17574,'2'16'644,"4"-4"1,-4 6-520,4 1 1,4 1 85,2 10 0,-2 1-12,2 5 0,1 1-999,5-1 0,0-1 476,0-5 1,-1 3-2354,-5-9 1212,4 0-801,-6-6 1289,0 1 977,-2-9 0,-16-10 0,-2-10 0</inkml:trace>
  <inkml:trace contextRef="#ctx0" brushRef="#br0">27006 9251 7721,'-18'-2'313,"-1"-4"0,7 4 41,0-4 0,6 4 399,-6 2 0,6 0 211,-7 0-585,9 0 1,-2 0-1,12 0 1,9 0 306,7 0 0,6-6-321,9 0 1,7-6-165,5 6 1,6-9-161,6 3 0,-5-4 101,5-2 0,-4 0-673,-2-1 0,-1 1 373,1 0 0,-10 6-1147,-9-1 1,-1 9-159,-11-2-1183,-8 4 1967,-8 2 1,-22 8 678,-4 5 0,-21 3 0,1 2 0</inkml:trace>
  <inkml:trace contextRef="#ctx0" brushRef="#br0">27279 9051 7721,'-8'-29'0,"4"1"974,-8 3-23,0 5 111,2 2 471,2 10-1074,8 8 0,0 2 368,0 4 0,8 6-334,4 12 0,4-1-252,2 7 0,-5 1-30,-1 5 1,0 1-865,6-1 1,0 1 462,1-1 1,-1 1-399,0-1 0,2 1-1005,5-1 0,-5 1 216,4-1 0,-3-8 1377,-3-3 0,8-5 0,3-2 0</inkml:trace>
  <inkml:trace contextRef="#ctx0" brushRef="#br0">27845 8959 8079,'0'-18'488,"0"0"0,0 0-184,0-1 1,6 1-1,2 0 1,2 2 732,5 3 0,1-3-542,2 4 0,8-2 263,5 2 1,3-2-436,3 7 1,-7 1 0,-1 6-1,-1 0-240,0 0 0,-5 8-57,1 5 0,-6 11-66,-6 6 1,3 5 120,-9 1 0,0 9-754,-6 4 1,0-5 46,0-1 0,-2-5-173,-4-1 1,2 3 505,-9-3 0,1-5 85,-6-13 1,6-3 402,0-4-233,0 4 0,-1-14 197,1 4 0,6-12-142,-6-6 0,8-4 412,-2-2 1,4-9-156,2-3 0,-6-7-25,0-5 0,0 1 42,6-8 0,2 9-112,4-3 0,-2-1 126,8 1 0,-6 3-117,6 9 1,-6-1 129,6 7 0,-6 7-52,7 6 1,-7 6 183,6-6 0,-6 8-23,6-2 1,-8 12-60,2 6 0,2 6-217,-2 6 0,3 3 60,-3 3 0,-2 7-238,8-1 0,-6-5 82,6 5 1,-2-3-981,2 3 1,5 1 465,-5-1 1,2-8-677,-2-3 1,4-5 453,-3-2 0,1-6-359,-2 1 0,4-9 159,-4 2 0,-2-4-185,3-2 1,-7-2 1065,6-4 0,0-4 0,6-9 0</inkml:trace>
  <inkml:trace contextRef="#ctx0" brushRef="#br0">28611 8941 7721,'19'-8'1781,"-1"0"-1242,0-4 0,0-2 641,1 7 1,-1 1-440,0 6 0,0 2-189,1 4 0,-1 5-321,0 7 0,-2 0-20,-3 0 0,3 7-199,-4-1 0,-4 6 67,-2-5 1,2 5-209,-2-6 0,7 3 211,-7-3-281,8-4 1,-4 5 57,8-13 1,0 2-330,1-8 0,-1 0-232,0-6 1,0-6 324,1 0 1,-3-8-1096,-4 2 0,2 2 161,-8-3 1311,9 1 0,-5-6 0,8 0 0</inkml:trace>
  <inkml:trace contextRef="#ctx0" brushRef="#br0">29396 8394 7721,'0'-19'1165,"0"1"0,0 6-445,0 0 1,0 6 0,2-4 191,4 2 1,-4 12-650,4 14 0,2 8-124,-1 11 1,5 1-152,-6 5 1,6 1 168,-6 5 0,6 2-497,-6-9 0,8 1-337,-1-7 1,1-1 412,-2-5 1,4 1 26,-4-13 0,11 2 41,1-14 0,2-2 189,-1-10 0,-3-4-169,8-8 1,-5-8 107,5-5 0,-6-3-8,7-3 0,-7 1 219,7-1 0,-9 7-307,2-1 1,3 11 61,-3 2 1,2 0 211,-1 5 1,-5 5-85,4 2 1,-3 4 59,-3 2 1,0 6 44,0 0 1,-6 0 451,1-6 638,-9 9-866,4-7 0,-10-2 53,-4-13 1,-4 1-52,-9-6 1,1 4-361,0-11 1,0-3 64,-1-2 0,3 1-397,4-1 0,-2-1 261,8-5 0,0 1-1262,6 5 0,2 4-384,4 7 0,-2 1 941,8 0 0,2 8-165,10 4 944,-3 4 0,13 2 0,-5 0 0</inkml:trace>
  <inkml:trace contextRef="#ctx0" brushRef="#br0">30363 8521 7721,'27'-18'0,"-7"6"0,4 0 0,3 6 1291,-3-6 1,-6 8 1138,-6-3-967,0 5-1423,-1 2 0,-3 9 33,-8 3 0,0 6-233,0 6 1,-2-3 191,-4 3 0,4 2-36,-5-1 1,-1 5 93,2-6 0,0 1-273,6-7 1,0 0 155,0 0 293,8 1 0,2-9-146,9-4 1,7-4 2,4-2 0,-1-2 2,1-4 1,1-4-297,5-9 1,1 1-1065,-1 0 1,-7 0 612,-5-1 1,2 1-2099,-1 0 2720,-1 0 0,-6-1 0,0 1 0</inkml:trace>
  <inkml:trace contextRef="#ctx0" brushRef="#br0">31166 8266 7721,'-18'0'843,"0"-8"0,5 6 165,1-4 59,8 4-621,-4 2 0,10 0-54,4 0 1,6 0 165,13 0 1,5-2-205,13-4 0,-1 2 6,13-9-355,-4 9 0,20-12 0,-4 4 0,2-4 0,-1-3-282,-1 1 1,-6 0-741,6 0 1,-16-1 509,-3 1 1,-17 6-115,-13 0-2244,-8 8 2865,-26-12 0,-4 14 0,-17-7 0</inkml:trace>
  <inkml:trace contextRef="#ctx0" brushRef="#br0">31349 7883 7721,'0'-12'0,"0"-1"0,-7 7 1819,1-6 1020,0 8-2153,6-4 1,8 10 45,5 4 1,9 12-282,2 13 1,9 11-89,-3 7 1,3 4-454,-3 1 1,2 1-349,-7 0 1,5 0-932,-6-1 1,5 1 709,-11 0 0,4-6-2520,-9-1 3179,-5-7 0,0 12 0,-8-7 0</inkml:trace>
  <inkml:trace contextRef="#ctx0" brushRef="#br0">24451 12061 7788,'-18'0'66,"6"0"4183,0 0-1249,8 0-2492,-5-8 0,18 0-479,3-4 169,4-4 1,2 14-1792,0-4 0,1 4 982,-1 2 0,0-2-2631,0-4 3242,1 3 0,7-5 0,2 8 0</inkml:trace>
  <inkml:trace contextRef="#ctx0" brushRef="#br0">24980 11915 7721,'12'0'3398,"1"0"-2513,-1-8 0,6 4 69,0-8 1,-6 8-54,1-2-838,-1-4 1,6 8-740,0-4 1,-6-2 336,1 1-1177,-1 1 1,4 4 896,-4-4 1,4 4-1629,-3-4 2247,-5 4 0,8 2 0,-6 0 0</inkml:trace>
  <inkml:trace contextRef="#ctx0" brushRef="#br0">25418 11806 7721,'18'-2'1281,"1"-4"0,-7 4-510,0-4 1,0-2-238,6 1-699,1 1 0,-1 0-3212,0 0 3377,0 0 0,1-2 0,-1-2 0</inkml:trace>
  <inkml:trace contextRef="#ctx0" brushRef="#br0">25674 11678 7721,'10'-8'1516,"0"4"-497,-4-8 401,-4 8 1,12-6-687,-8 4 0,2 4-204,-1-5 1,-3 3 180,8-2-2293,-8 4 730,12-6 0,-12 8-1799,8 0 2651,-8 0 0,13 0 0,-7 0 0</inkml:trace>
  <inkml:trace contextRef="#ctx0" brushRef="#br0">26550 11623 7721,'0'-18'0,"-7"6"2892,1 0 0,0 6-1826,6-6 0,8 8-402,5-3 0,3-1-426,2 2 0,8-6 0,5 4 0,3-2 18,3-4 1,5-3-231,1-1 0,6 0 139,-7 0 1,7-1-783,-7 1 0,-1 0 290,-11 0 0,3 8-1314,-9 3 0,-6-1-1001,-5 2 1284,-9 0 1,2 6-222,-12 0 1579,4 8 0,-23 2 0,5 9 0</inkml:trace>
  <inkml:trace contextRef="#ctx0" brushRef="#br0">26787 11295 7721,'-8'-18'0,"6"6"868,-4-1 0,-3 7 153,3-6 1185,0 8-1591,6-4 0,0 10 255,0 4 1,0 10-379,0 9 1,8 7 262,5-2 0,3 11-307,2 2 0,0 1-991,1-1 1,-3-5-291,-4 5 1,4 2 627,-4-3 0,2 3-1811,-1-3 1,1-5-13,-8-1 2028,8 1 0,-4-9 0,9 9 0</inkml:trace>
  <inkml:trace contextRef="#ctx0" brushRef="#br0">27681 11277 7721,'-10'-8'0,"4"-5"0,4-3 1622,2-2 0,0 0-919,0-1 0,2-1 1,4-2-1,6-2 416,4 1 0,8 3-487,1 2 0,1 0-319,-2-1 0,-3 9-157,3 4 0,-2 4-141,3 2 1,-5 2 85,4 4 0,-1 12-442,1 13 0,-4 5 263,5 7 1,-11 1-788,-2 5 0,-2 6 373,2 0 1,-4-3-501,-8 3 0,0-2 432,0-11 0,-6 7 242,0-6 1,-8-9 266,2-10 0,2-11 18,-2-7 1,5-4 410,-5-2 0,8-2-301,-2-4 1,2-11 242,-2-7 0,4-10-111,-4-3 1,4-8 7,2-9 1,2-1-47,4 0 0,-2-8 17,8-4 0,-6 5-33,6 1 1,-1 4 67,1 2 0,2 7 14,-8-1 0,6 17-34,-6 1 689,0 9-212,-6 12-502,0 2 1,0 10 33,0 4 1,0 4-149,0 8 1,0 2 134,0 5 1,0 5 58,0 13 0,2-3-163,4 9 1,-2-9 35,9 3 1,-1 2-549,6-3 0,0 1 248,1-7 0,-1-5-78,0-1 0,6-14 111,1 3 0,-1-7-2383,-6 0 330,9-4 0,-7-8 1172,4 0 0,-3 0 1017,-3 0 0,8-8 0,3-2 0</inkml:trace>
  <inkml:trace contextRef="#ctx0" brushRef="#br0">28593 11295 7721,'0'-18'0,"0"6"1847,0-1-324,0 9-749,0-12 0,8 16 0,2 0-64,1 10 1,3 9-725,-8 5 1,6-2 58,-6 9 0,6-3-53,-6 2 0,7 5 68,-7-5 0,0-3-485,-6-3 1,2-4-217,4-2-173,-4 1 899,6-1 1,-2-10-132,0-8 1,8-14 369,-1-10 1,-3-15-139,2 2 0,2-11 8,10-1 0,-3-4-42,3-1 0,2 5 60,-1 0 1,-1 15-36,-6-3 1,7 15 98,-1 4 1,0 10-121,-6 14 1,-1 6-3,-5 12 1,4 5-144,-4 7 0,-4 7 83,-2-1 1,-4 1-1289,-2-7 0,0-1 603,0-5 1,0 3-2679,0-9 3269,-8 0 0,-10-5 0,-10-1 0</inkml:trace>
  <inkml:trace contextRef="#ctx0" brushRef="#br0">29779 10766 7398,'0'-29'0,"0"5"233,0 4 0,0 0 119,0-5 0,0 5 0,0-4 0,0 3 404,0 3 0,-8 0 1,-2 0 768,0-1-298,-6 1-478,6 0-439,-1 8 1,3 4-270,8 12 0,0 12 48,0 12 0,6 7-148,0 5 0,9-1 128,-3 8 0,4-1-827,2 7 0,3-2 374,3-5 1,-4 3-202,5-8 0,1-3 268,-2-9 1,7-5 127,-7-8 0,2-8 413,-1-4 0,-5-6-200,4-6 0,-3-10 221,-3-8 1,-6-9-134,0 3 1,-6-4-43,6-3 1,-6 3 11,7 3 0,-7-1-324,6 7 1,-2 1 71,2 6 0,4 6 114,-3-1 0,3 9 98,2-2 1,2 4-117,5 2 1,-3 2 90,8 4 1,-5-2-77,5 9 0,-8-9 349,3 2 1,-5-4 61,-2-2 88,0 0 1,-1-2-159,-5-4 0,2-6-3,-8-13 0,0 3-227,-6-9 0,-2-1 85,-4-11 1,2 3-298,-8-9 0,0 7 132,-7-7 0,3 2-907,4-1 1,-2 3 443,8 9 0,-2 5-1249,2 1-143,4 8 1883,-15 3 0,-1 11 0,-10 8 0</inkml:trace>
  <inkml:trace contextRef="#ctx0" brushRef="#br0">30892 10583 7721,'2'-12'1088,"2"0"1255,3-2-622,7 6-1202,-4 0 1,8 10-302,0 4-206,-7 4 0,5 10 0,-6 2-453,0 3 1,4 5-212,-8-6 0,2 3 395,-2-3 0,-3-4 63,3 5 0,2-11-34,-2-2 135,0-8-105,2 4 1,-4-8 649,8 0 1,-6-10-19,6-8 1,-5-2 142,5-11 1,-2 1-276,2-7 0,4 1 25,-4-1 1,5 1-173,1-1 0,0 3 58,0 3 0,3 5-45,3 8 0,-4 8 12,5 4 1,-5 6 22,-2 6 0,0 4-69,1 8 0,-1 6-323,0 1 0,0 5-1057,1-5 1,-3 5 668,-4-6 0,-2 1-266,-4-7 1,-4-6-232,4 0 1074,-4 0 0,-2-2 0,0-1 0</inkml:trace>
  <inkml:trace contextRef="#ctx0" brushRef="#br0">22225 10383 10468,'30'-19'778,"1"1"0,3 0-637,7 0 0,5-9 0,11-1 0,2-3-106,2 1 1,-2 6-292,-11-7 0,-3 15 1,-11 0-1,-3 6-761,-7 6 1,-12 4 441,-6 6 0,-8 14-194,-10 17 0,-10 7 295,-21 11 0,-3 2 398,-9 3 1,0-1-82,0 8 1,-5-8 156,-1 2 0,8-6 460,11-7 1,5-5-266,7-13 1377,3-3-1101,17-17 1,16-10 315,12-12 0,19-13-298,-1-5 1,11-5-337,-4-1 1,7-7-78,-1 1 0,4-1-120,1 7 1,-7 1-661,-4 5 1,-5 5 358,-1 13 0,-9-2 183,-4 8 1,-11 10-1921,-7 14 2082,-4 9 0,-19 17 0,-3 3 0</inkml:trace>
  <inkml:trace contextRef="#ctx0" brushRef="#br0">20492 10510 7778,'0'-18'868,"0"0"0,0 0 129,0-1-534,0 9 1,-3-4-1,-3 10-294,-6 6 1,-6 14-105,-6 15 0,3 17-66,-3 7 1,-2 18-108,1 0 1,9 4-26,10-4 0,4 2-215,2 4 1,16-6 128,9 0 0,9-16 8,9-15 1,11-13 23,13-11 1,10-10 343,2-14 1,0-14-90,-6-17 1,-2-9-61,-4-15 0,0-2 187,-12-4 1,-4-4-99,-15 4 1,-9 2 102,-9-2 0,-8 3-53,-10-3 1,-10 2-187,-8 4 1,-9 4 97,-9-4 0,-9 5-265,-4 1 1,-1 8 76,1 5 0,-4 11-104,5 7 0,3 6-189,3 6 0,3 5-184,2 14 1,9 3-464,4 8 0,10 8 1069,1 5 0,9 11 0,-4 5 0</inkml:trace>
  <inkml:trace contextRef="#ctx0" brushRef="#br0">19397 11021 7721,'18'-8'-455,"-2"-4"0,-4-4 1180,-6-2 0,5 1 0,-1 3 1,2 2 86,0-2 0,6-4-481,7-7 1,9 3-445,3-9 1,-1 3 149,7-2 0,-5 1-271,-1 5 0,5 4 0,-1-3 1,-7 9-274,-7 8 0,-7 4 197,-2 2 1,-8 16-776,-4 9 1,-14 9 564,-10 9 1,-14 3 519,-11 9 0,-16 0 0,2 0 0</inkml:trace>
  <inkml:trace contextRef="#ctx0" brushRef="#br0">19451 11295 7721,'-26'45'18,"6"-7"0,-2 3 0,7-9 640,9-8-218,4-11 1,4-5-196,4-8 0,6-2 406,13-4 0,3-7-233,9-11 1,5-4-181,1-9 1,5 1-238,-5-1 1,6-1 83,-7-5 0,-5 11-803,-7-5 1,-7 13-852,1 0-964,-4 3 2533,-2 11 0,-16 2 0,-4 8 0</inkml:trace>
  <inkml:trace contextRef="#ctx0" brushRef="#br0">18284 11204 7721,'-25'-29'142,"1"3"1,4 2 0,3-1-1,7 3 1770,2 2-1536,2 2 1,12 5-69,0 1 0,8 8 0,-1 0 1,3 8-168,2 8 0,0 0-52,1 7 0,5-5-263,0 10 0,9-3-144,-3-3 1,5 0 265,1 0 0,9 0-38,3 1 0,5-9-44,2-4 1,2-6 131,3-6 1,5-12-39,8-13 1,-8-11 150,-4-7 1,-14-6 92,-11-6 1,-3 5 110,-15-5 1,-4 6-87,-14 6 0,-10 5-27,-8 7 0,-1 9 161,-5 4-204,4 11 1,1 5-306,1 8 0,6 10 86,0 9 0,8 9-2,-2 15 1,4 5-50,2 13 1,0 4 33,0 8 1,0 2-191,0 4 1,8 8 218,-2-35 0,0 0 1,8 45-249,-7-42 1,-2-1 0,0-2 0,-2 0 108,-3 51 1,-2-1 561,-4-5 1,-8-12-174,-16 0 1,-3-16 245,-15-8 0,-3-10-169,-10-3 1,6-15-265,1-3 1,1-16 140,10-7 1,3-5 79,9-2 0,5-7-1802,8 1 0,0-6 675,-1 6 1,1-2 1076,0 2 0,0-4 0,-1-8 0</inkml:trace>
  <inkml:trace contextRef="#ctx0" brushRef="#br0">20583 15729 7333,'-18'0'-780,"-1"0"789,1 0 0,8-2 0,2-2 149,0-2 1,0-2-48,-5 2 1,3 4 0,6-6 176,-2-1-6,-8-1-204,4-8 1,-6 6 251,3 0 0,-1 6-4,8-7 0,-8 9 2,2-2 0,2-2-285,-3 2 1,7-6 93,-6 6 0,6-2 2,-6 2 191,8 4-280,-12-15 1,12 13 190,-9-8 190,9 8-232,-4-12 24,8 14-200,0-6 0,0 16 110,0 4 0,2 6-174,4 7 0,5 3 40,7 9 0,0 7-38,0 5 0,3 4 90,3 1 0,4 7-74,9 0 0,-1 6-26,1-6 0,5-1-142,1-5 1,8-2-2,-3-4 1,11-5 171,2-7 1,6-9-2,-6-4 1,8-5-9,-3-7 1,-1-2-35,2-4 1,-4-4 23,-2 4 0,-2-2-177,-17 2 0,-7-2 28,-11 8 1,-6-5-68,-5 5 1,-7-8 122,-12 2 1,-5 2 6,-7-2 0,-8 0 226,-5-6 0,-3-2-228,-3-4 1,-1-4 193,-5-8 1,5-9-28,-5-3 1,7-5-35,5-1 1,7-1-40,12 1 1,4-7 11,8 1 0,4-1 101,8 7 1,16 5 166,21 1 0,6 8-30,6-3 0,-3 13-93,9 6 1,-8 12 371,2 6 0,-13 13-183,-5 5 0,-13 13 56,-5 5 0,-13 5-126,-6 2 0,-6-1-298,-6 1 0,-6 0-13,-13 0 0,-3-3 112,-8-3 0,1-6-1581,5-13 1171,3-4 1,11-20 62,4-12 303,4-12 0,16-26 0,2-3 0</inkml:trace>
  <inkml:trace contextRef="#ctx0" brushRef="#br0">23393 16605 7721,'10'-12'768,"-4"0"0,-4 5-204,-2-5 0,0 6 195,0-6-577,0 0 0,-2-6 266,-4-1-50,-4 1-292,-8 0 1,-1 0-1,-1 1 1,-2 3-1,-5 4 59,-1 2 0,-2 2-204,-7 6 0,1 8-182,-1 4 0,-5 13 126,-1 5 1,0 13-29,7 5 1,1 7 39,5 6 1,6-2-103,12 7 0,3-1 6,9 2 1,15 2 24,3-8 0,18-2 112,1-11 0,9-11-30,-3-13 0,8-12 127,-3-5 0,-1-5-64,2-2 1,-9-17 73,3-7 0,-7-10-54,-5-9 0,1 2-15,-8-7 0,-1-1 45,-11-6 1,2-1 204,-8-5 0,6 4-92,-6-4 0,-1 4-104,-12 3 0,3 1-114,-8 4 0,6 7 150,-6 11 204,8 5-206,-4 16 228,8 2 0,10 16 18,8 4 0,2 10 204,11 3 0,-7 5-212,7-6 0,-3 9-1,2-3 0,3-1-446,-9 1 0,7-2 160,-7 3 1,0-5-2030,-5-8 1049,-1 1-362,0-1 1,-2-10 548,-4-8 0,3-8-914,-9-10 1672,8-9 0,-4-9 0,8-11 0</inkml:trace>
  <inkml:trace contextRef="#ctx0" brushRef="#br0">24250 16130 7721,'0'-18'1489,"0"0"0,-2-6-736,-4-1 1,-2 1-331,-4 6 0,-4 2 413,4 3 1,-11 5-336,-1 8 1,-2 4-356,1 8 1,3 9 0,-8 15 0,7 7-140,-1-1 0,6 9 32,6-2 0,3 3 185,9 3 0,0 0-329,0 0 1,17-9 51,7-3 0,15-5-907,3-1 1,9-11 458,-3-8 1,5-7-190,2-11 1,4-2 224,-5-4 0,3-13-196,-14-11 0,3-11-43,-9-1 1,1-9 270,-13 2 1,-1-9-736,-6-3 1168,-7-8 0,-3-4 0,-8-10 0</inkml:trace>
  <inkml:trace contextRef="#ctx0" brushRef="#br0">24506 14616 7721,'-18'-8'0,"5"6"2850,1-4-2088,8 4 0,-4 4 264,8 4 0,2 8-169,4 16 0,10 9 78,9 16 1,15 8-393,3 3 0,8 16-528,-24-38 0,0 3 0,1 2 0,-1 1-101,1 4 1,-1 2 0,-3-1 0,-2 1 92,0 2 0,-1 0 0,-1-3 0,-1-1-610,-1 1 1,0 0 0,0-2 0,-1-1 174,13 39 1,-6-6-771,-12-18 1,5 2 337,-5-8 1,-4-8 256,-2-11 1,-4-11-297,-2-7 0,-8-12 380,-4-6 1,-6-4-163,-7-2 0,-3-8 695,-9-4 1,-1-14-111,-5-11 0,5-7 96,-5-11 0,7 6 338,5 1 1,7 1-46,12-2 0,4 5 86,8 7 0,2 1 700,4-1 0,6 1-1,12-1 1,5-5-22,7-1 1,11 1-507,7 5 1,3-6-127,10 1 1,-8 1-122,2 11 1,-4 0-1729,-3 11 0,-5-1 899,0 14 1,-9 0-586,3 6 0,-5 0 314,-1 0 796,-9 0 0,7 8 0,-7 2 0</inkml:trace>
  <inkml:trace contextRef="#ctx0" brushRef="#br0">25564 15492 7721,'0'18'314,"0"0"1,2 3 480,4 3 0,-2-4 81,9 5 1,5 3-159,6 2 1,9-1-52,-3 1 1,4-6-251,3 7 1,1-7-847,5 7 1,-11-9 320,5 2 0,-13-6-123,1-5 0,-7-3 2,-6-4-598,4-4 0,-14-4-790,4-16 1,-12-9 184,-6-9 1432,-12-9 0,-13-10 0,-9-9 0</inkml:trace>
  <inkml:trace contextRef="#ctx0" brushRef="#br0">25564 14780 7721,'0'-12'589,"0"0"0,0 6 1199,0-6 0,0 6 3,0-7-1077,0 9-515,0-12 0,2 14 223,4-4-211,4 4 1,9 8-5073,-1 0 4861,0 8 0,0-4 0,1 9 0</inkml:trace>
  <inkml:trace contextRef="#ctx0" brushRef="#br0">26130 15474 7721,'-8'-11'0,"6"1"4399,-4 4-3159,4 4 0,4-6-520,4 8 0,12 2-1058,12 4 1,-1 6 226,1 13 0,1-3-803,5 8 1,1-7 484,-1 1 1,-1 0 215,-5-5 0,2 1 69,-7-14 859,-1 0 1,-8-14-295,-4-4 0,-3-15 81,-9-9 0,-2-9-467,-5-9 0,3-7-164,-8 0 1,2-14-518,-2 2 1,4-4 449,8 4 1,2-4-1236,4 4 1,6 12 591,12 18 0,-1 9 52,7 10 0,1 1 345,5 17 0,1 8 442,-1 10 0,-1 7-209,-5 5 1,4 4 208,-3 9 0,-5 1 50,-2 5 1,-9-2-120,-3 7 0,-8-1 834,2 2 0,-4-5-393,-2-7 0,-2-9 949,-4-4 1,2-5-352,-8-7 0,0-4-127,-7-8 0,7 0-886,0 0 123,8 0-206,-4 0 212,8 0 0,2 2-95,4 4 1,-2 4 82,8 8 1,-2 1-407,2-1 0,5-6 111,-5 0 1,-2-6 88,2 6 301,-8-8 0,6 5-54,-4-9 1,-4-11-153,4-7 0,-3-2 91,-3-10 1,0-1-389,0-5 0,8-1 177,4 1 0,4-1-215,2 1 1,0 5 276,1 1 0,1 10 254,4 1 1,-1 3-293,7 10 1,-2 0-113,3 6 1,3 0-764,-3 0 1,-3 0 430,3 0 0,-9 0-48,2 0 1,-10 0 220,-1 0 0,-9-2 90,2-4 1,-12-6 313,-7-13 0,-3-3 0,-18-17 0,-5-1 0</inkml:trace>
  <inkml:trace contextRef="#ctx0" brushRef="#br0">27115 13685 7721,'2'-16'1010,"4"4"1,4 4 72,9 8 0,1 4-247,4 8 0,5 12-373,7 25 0,1 8-7,-1 16 0,7 8-547,-1 4 1,-1 4-764,-11 3 1,3-3 590,-9-4 1,2 10-764,-1-4 1,-13 3 366,0-9 0,-8-6-55,-4-12 0,-8-12-343,-4-13 0,-12-14 263,-7-9 794,-11-9 0,-7-16 0,-12 0 0,-4 0 0</inkml:trace>
  <inkml:trace contextRef="#ctx0" brushRef="#br0">27188 14598 7721,'37'-29'324,"-1"-5"39,1 3 0,5 3 1165,1-2 1,8 5-721,-3-5 0,3 8-70,-2-3 1,3 11-291,-3 2 0,-2 6-1189,1-6 0,-13 8 490,1-2 0,-11 4-411,-1 2 0,2-7-207,-1 1 1,-1 0 868,-6 6 0,0-8 0,1-2 0</inkml:trace>
  <inkml:trace contextRef="#ctx0" brushRef="#br0">28174 14452 7721,'18'0'1724,"0"0"0,0 0-828,1 0 0,-1 6-84,0 0 1,6 2-321,1-2 0,5 2-240,-6 4 1,1 3-705,-7-9 0,6 8-2175,1-2 1072,-1-4 1,-6 6 796,1-8 0,-9-2 758,-4-10 0,4-4 0,0-8 0</inkml:trace>
  <inkml:trace contextRef="#ctx0" brushRef="#br0">27973 13740 7721,'0'-18'0,"0"6"1143,0 0 1,0-1 199,0-5-878,0 0 1,6 6-583,0 0 1,8 7-665,-2-1 0,7 12-488,5 7 1,4 5 658,9 6 1,5 5 220,1 7 0,8 1 389,-3-1 0,-1 1 0,2-1 0,-9 1 0,3-1 0,-7 1 0,-5-1 0,-7-1 339,-12-5 422,-4-4 1765,-8-7-1132,0-9-461,0-2-428,0-8-543,8-8 0,5-2 99,11-9 1,-4 3-458,4 4 1,-3-4 302,-3 4 0,0-5 20,0-1 0,-5 6 443,-1 0 85,-8 0 1,4-7 386,-8 1-204,0 0 256,0 0-171,0 7-1242,0 3 0,2 10 74,4 4 1,4-2-242,8 9 0,1-7 235,-1 6 1,0-8-286,0 2 0,7-4 344,-1-2 0,0 0 154,-5 0 1,5-8 351,0-4 1,1-4-163,-7-3 0,-6-5 450,0 0 0,-6-7-115,6 7 0,-5-9 71,5 3 1,-2 2-178,2-3 0,4 9-85,-4-2 1,-1 3 162,1 3 1,0 8-57,6 4 1,0 4 614,1 2 1,-1 8-328,0 4 0,0 4-285,1 3 0,-1 3-238,0-4 0,0 4-303,1-9 1,-3-3-1771,-4 2 1650,4-8 1,-12 4-1274,8-8 1728,-8-8 0,13-10 0,-7-11 0</inkml:trace>
  <inkml:trace contextRef="#ctx0" brushRef="#br0">28502 15857 7721,'-12'18'403,"2"0"0,2 0 435,4 1 1,4-9 0,6-4-51,6-4 1,2-4-493,-2-4 1,4-4 0,-3-11 0,1-3 142,-2-6 0,-2 1-241,-4-1 1,-4 0-8,4-7 1,-4-6-26,-2 1 1,-8-1-255,-4 7 0,-12-7 139,-7 1 1,-5-7-409,-7 6 1,-3 3 194,-9 9 1,0 11-171,0 8 0,9 10 123,3 2 0,13 12 4,5 19 0,13 7 180,6 17 1,16 8 237,15 4 0,11 10 37,19 2 0,-26-36 0,1 1-91,3-1 1,1-1 0,-2 0 0,2-1-129,5 2 0,1-1 0,-2-2 0,0-1 62,-2 4 1,0 0-1,31 30-751,-32-34 0,-3 1 1,19 20 197,-2 1 1,-17-14-741,-8-17 493,-11 5 1,-9-23-140,-17 0 0,-1-8 192,-16-4 1,-3-14 257,-9-4 0,-5-11 121,-8 5 0,7-6 555,-1 5 1,7-5-286,-7 5 0,16 1-63,3 6 1,16 0 245,8-1 1,6 1 241,6 0 1,6 0 614,12-1 1,13-1 32,12-4 1,3 2-484,3-9 0,6 1-89,0-7 1,-1 7-132,-5-1 0,0 3-563,0-2 1,-9 3 191,-3 9 1,-13 2-1023,-5 4 0,-5 1 564,-2 5 1,-6 4 463,0-4 0,-7 12 0,3 4 0</inkml:trace>
  <inkml:trace contextRef="#ctx0" brushRef="#br0">29214 16130 7721,'10'19'498,"-4"-1"34,4 0 0,0-2 1367,8-3-1490,1-5 0,-1-8-160,0 0 1,0 0-430,1 0 1,-1-6 201,0 0 0,-6-11-51,0-1 0,-1 0 94,1-7 1,-2-1-133,-4 2 0,-4-9 13,4 3 0,-4 2-57,-2-3 0,0 7-173,0-7 0,0 3 117,0-2 1,0 3-201,0 9 290,0 0 0,8 2-657,4 3 0,5 5 734,1 8 0,0 0 0,0 0 0</inkml:trace>
  <inkml:trace contextRef="#ctx0" brushRef="#br0">29834 15601 7721,'-8'-18'668,"4"0"-502,-8 0 1,8 5 818,-2 1 0,4 6-78,2-6-765,0 8 1,8-4 393,4 8 1,4 8-182,2 4 1,1 4-280,-1 3 0,0-1 96,0 0 1,1 6-488,-1 1 1,-6-1 240,0-6 1,-6-1-281,6-5 326,-8 4 513,5-6-352,-9 0-90,0-2-27,0-24 1,-2-2 111,-5-13 1,5-1-492,-4 8 0,10-7 167,2 7 1,9-7 335,-3 7 0,6 0 12,6 6 0,-1 7 106,7 5 1,-6 4-500,7 2 1,-3 6 92,3 0 0,1 9-820,-8-3 0,7 4 446,-7 2 1,0-1-868,-5-5 934,-1 4 0,0-14 110,0 4 0,-5-12 101,-1-6 0,-6-6-90,6-7 0,-6-5 334,6-13 0,-6-3 0,7-9 0,-9 0 0,2 0 0,-4 1 0,-2-1 0,0 8 1813,0 5-782,0 11 1646,0 5-1947,-8 16 1,-1 10-152,-3 12 0,-4 12-100,4 7 0,4 5-156,2 7 0,-2-5-345,2 5 1,-1 1 92,7-1 1,0 0-463,0-7 0,9-8 307,3-3 1,6-5 7,6-2 1,5-8-53,7-3 1,1-14 36,-1-5 1,7-12-629,-1-6 1,-7-5 291,-11-1 0,-4-9-594,-1-4 0,-3-5 452,-4-7 1,-4-4-183,-8-8 1,-8-14 206,-4-5 0,1 37 0,-2-3 412,-2-3 1,-1 0 0,0-1 0,0-1-77,0-4 0,1 0 0,1 5 0,2 2 208,2 2 0,2 1 0,-9-45 42,5 11 1,-2 20-219,8 22 1029,0 21 1,14 22-417,4 12 1,6 6 554,7 12 1,5 13-366,13 12 1,3 13 228,9 11 0,-6 2-300,-1 11 1,-7 5-299,-19-43 0,-1 1 0,-3 0 0,0-1-105,12 44 1,3-7 225,-9 0 1,-5-8-1169,-7 2 1,-6-10 537,6-2 0,-6-10-413,6-3 0,-8-9 278,2-14 1,-4-5-1024,-2-8 1136,0-8-736,0-2 536,-8-24 1,-4-4 63,-12-17 1,-5 1 138,-7-1 1,-1-7 269,1-5 0,1 2 0,5-1 0,-2 7 0,7-1 0,7 3 244,6 3 0,8 5 177,-2 1 1,6 8 630,6-3 0,12 5-99,12 2 1,5-1-452,1 1 0,9 0-413,4 0 1,1-5 53,-1 5 0,4-4-783,-5 10 0,-3 4 486,-2 2 0,-7 3-623,-6 3 1,3 0-30,-9 0 0,-1 3 806,-11 3 0,4 4 0,-6 8 0</inkml:trace>
  <inkml:trace contextRef="#ctx0" brushRef="#br0">31586 14561 7721,'0'18'675,"0"1"0,8-1-189,4 0 1,4 2 250,3 5 1,7-3-237,4 9 1,-1-1-8,1 6 1,-6-1-685,7-5 1,-9-1 144,2-5-881,-3-4 734,-3 7-248,-8-17 0,-2-10 64,-8-12 0,-8-13 376,-4-5 0,-4-13 0,-3-3 0</inkml:trace>
  <inkml:trace contextRef="#ctx0" brushRef="#br0">31495 13959 7721,'18'0'4212,"0"-6"-4742,0 0 0,-6 0 294,1 6 1,-7 0-2609,6 0 1553,0 8 1291,6 2 0,9 8 0,1 1 0</inkml:trace>
  <inkml:trace contextRef="#ctx0" brushRef="#br0">31859 14433 7721,'3'19'560,"3"-1"0,-4 0-280,4 0 0,2 3 930,-2 3 1,8-4-783,-2 5 1,-2-5-634,3-2 1,-1-6-47,6 1 0,8-9 184,5 2 0,-1-4 316,7-2 0,-5-8-96,11-5 1,-5-11 531,-1-6 1,-9-5-255,-4-1 1,-5-7-114,-7 1 1,-4-7-164,-8 6 0,-8-1-40,-4 1 0,-7 13-90,-5-1 1,4 9 127,-5 4 1,3 8-402,-2 4 0,4 4 144,-5 2 1,5 2-1338,2 4 1,6 4 241,-1 8 0,9 0-1428,-2 1 1523,4-1 1104,2 0 0,8 0 0,2 1 0</inkml:trace>
  <inkml:trace contextRef="#ctx0" brushRef="#br0">32279 14178 7721,'18'6'102,"1"0"0,5 2 228,0-2 0,7-2 26,-7 9 0,2-9-92,-1 2 0,-5 2-332,4-2 1,-3 0 115,-3-6-110,0 8 358,0-6 1,-1 4 476,-5-12 1,-4-4-323,-8-8 0,0 0 48,0-1 0,0-5-153,0 0 1,0-9-136,0 3 0,2 1 3,4-1 1,-2 8-16,8-3 0,0 5 12,7 2 0,5 8 0,0 4 0,9 6-12,-3 6 0,-1 6 39,1 12 0,-8 5 0,3 7 0,-5 3-1323,-2 3 0,-8-9 591,-4 3 1,-4-6-360,-2 1 1,0-5 374,0-7 0,-8-9-1633,-4-4 2111,-4-4 0,-19-10 0,-3-2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57D200"/>
    </inkml:brush>
  </inkml:definitions>
  <inkml:trace contextRef="#ctx0" brushRef="#br0">15236 12755 7000,'0'-19'-518,"0"1"0,0 6 722,0 0 1,0 0-30,0-6 0,0 5 0,0 1 0,0-2 78,0-2 0,-2-2-105,-4-1 1,4 7 0,-4 0 0,4-2 187,2-2 1,-6 3-14,0 1 1,-2 6-50,2-6 1,2 8 225,-8-2-108,7 4-300,-11 2 67,14 0-135,-14 0-144,14 0 0,-12 8 102,8 4 0,0 4-38,6 3 0,-2 1 61,-4 4 0,3 5 19,-3 7 1,2 3-30,-2 3 1,4 5 40,-4 7 1,-2 1 11,2 0 0,0 14 3,6 4 0,0 4-225,0-4 1,0 0 213,0 0 0,0 4 26,0-4 0,8 2-34,4-14 1,10-2 63,3-11 0,5 3-23,-5-9 1,5-5 5,-6-7 0,7-7-61,-7 1 0,6-6-1,-5-6 1,-3-1-345,-10-5 413,4-4-192,-5 6 72,-1-8 161,-2 0 0,-8-8 52,0-4 0,6-5 154,0-1 1,0-8-172,-6-5 1,6-3-59,0-3 1,2 1 118,-2-1 0,-2 1-12,9-1 0,-9-7-272,2-5 1,-2 2 37,2-1 0,-4-1-43,4-6 0,-4 1-41,-2-1 1,0 0 75,0 0 1,0 1 51,0-1 1,-2 2-1,-4 5 1,2 3-67,-8 8 1,6 3 62,-7 4 0,3-3-71,-2 9 1,2-1 65,4 7 0,4 0-349,-4 0 276,4 0 0,2-1 43,0 1 1,0 6 40,0 0 226,0 8 29,0-4-68,0 8-253,0 0 109,-8 0 1,4 2-364,-9 4 0,9-2-56,-2 8 1,-2-6-706,2 6 119,0-8 321,6 12 1,0-12 67,0 9 1,0-7 203,0 6 1,0-6-648,0 6 992,0-8 0,8 12 0,2-6 0</inkml:trace>
  <inkml:trace contextRef="#ctx0" brushRef="#br0">14415 12609 7576,'0'-12'-653,"0"-1"1,0-1 652,0-2 0,0-2 0,0 0 0,2 5 0,4 1 0,-4 8 0,9-4 0,-5 8 0,-4 0 0,6 0 0,-8 2-253,0 4 126,0-4 1,0 8 207,0-4-36,0-4 287,0 7-96,0-9 1657,0 0-1173,-8-9-504,6 7 0,-9-12-13,5 8 0,4-2-102,-4 2 159,-4 4-243,0-6 0,-8 2 77,-1 0 0,7 0-109,0 6 1,0 0-2,-6 0 0,-7 6-16,1 0 1,-2 8 98,1-2 0,5 10-7,-4 3 1,-3 7-117,3-1 1,0 3 107,6 3 0,-1 7-102,1 5 1,8 12 87,4 6 0,4-3-265,2 3 1,0 0 70,0 6 1,2 4-100,4-4 1,4 2 48,8-14 0,3 0 97,3-6 1,-2-3-9,9-3 1,-1-4-17,7-9 0,-1-1 211,1-5 1,5 2-25,1-7 0,7-3 126,-1-10 0,-4 2-8,-3-8 1,1 1 15,-7-7 0,3-2 14,-15-5 1,0-3-42,-5-8 1,-3-8 9,-4-5 1,2-3-71,-8-3 1,7-1 56,-7-5 0,2-7-41,-2-5 0,-4-10-5,4 10 1,-4-6-31,-2 1 0,0-5-93,0-8 0,0-6-379,0 0 0,0-9 300,0 3 1,0-2 54,0 2 1,0 12 40,0 12 1,-6 4 98,0 3 0,-8 9-76,1 8 1,-3 11 52,-2 14 1,0-2-119,-1 8 1,-1 2-87,-4 10 0,4 4-305,-5 8 0,3 8 404,-2 5 0,3 1-392,-3-1 1,4 3 148,1-3 0,7-3-532,0 2 1,8-1 64,-2 1 733,4 5 0,2-7 0,0 8 0</inkml:trace>
  <inkml:trace contextRef="#ctx0" brushRef="#br0">14470 13850 7576,'-2'-17'0,"-2"3"280,-2 2 0,0 0 0,6-6 1094,0-1-835,0 9 1,0 0 204,0 4-316,0 4-70,0-6-263,-8 16 1,6 4 0,-7 10 0,1 5 0,-4 3 118,-4 9 0,-4 5-453,-5 11 1,-5 10 68,-13 8 1,-3 10-195,19-35 0,-1 1 0,0 4 0,-1 2 129,-1 2 1,-1 1-1,0 4 1,-2 0 89,-4-1 0,1 0 0,3-3 1,1-1 149,1-1 0,1-2 0,5-5 0,1-1-127,-18 31 0,9-8 292,3-16 1,16-9-88,1-3 0,3-13-64,4-5 0,0-11 0,6-2-134,0-8 927,8 4-864,-6-8 162,6 0 1,-8-8-129,0-4 1,0-4 66,0-2 1,0-1-67,0 1 1,0-2-175,0-5 0,0 5 79,0-4 1,0-2-57,0 1 1,-6-1-12,0 2 1,0 3 52,6-3 1,-2 4 156,-4 1 0,4 7-194,-4 0 641,-4 8-373,0-4 1,-7 18 99,5 8 0,-2 3-10,8 9 1,0-2 67,6 3 0,2 1-9,4-7 1,-2 1 11,8-2 1,0-10-231,7 5 1,-1-7 75,0 0 1,0 2-214,1-8 1,-7 2 58,0-2 1,-6-4-65,6 5 0,-6-5-799,6-2 68,-8 0 1,13 0 836,-5 0 0,12-17 0,5-3 0</inkml:trace>
  <inkml:trace contextRef="#ctx0" brushRef="#br0">13959 16130 7576,'-2'-18'283,"-2"0"0,-2 0 409,2-1 0,-4 1 1,0 2-1,0 2 3,-1 2 0,1 2-439,2-3 1,2-3-1,-8 6 1,-2-2 131,-2 0 1,-3 8-276,1-2 0,0 3 83,0 3 0,-1 3-12,1 3 0,-6 6 12,-1 12 0,-1 7-1,2 11 1,3 5-571,-3 7 1,10 7-828,2 0 1,6 6 312,-6-6 1,7 0 359,-1-7 0,6-7 157,6-4 0,5-7 288,7-5 0,2-13 112,4-12 1,-3-4-75,3-2 1,-4-10 459,-1-9 1,-7-1 37,0-10 0,-6-1 234,6-5 1,-6-1-92,6 1 1,-8 1-237,3 5 1,-3-2-127,2 7 1,-2-5-38,8 6 0,-6-1-224,6 7 0,0 2-165,7 4 0,1 3-275,4 9 1,-2 9 91,9 3 0,1 4-359,11 2 0,-5-2 29,5-3 0,2 1 268,-3-8 0,1 6-261,-7-6 1,1 0 283,-1-6 1,-5-2 80,-1-4 0,-8-6 334,3-12 0,3-5 0,0-7 0</inkml:trace>
  <inkml:trace contextRef="#ctx0" brushRef="#br0">14561 15820 12947,'-18'0'368,"0"0"-321,-1 0 0,1 0 41,0 0 0,-6 2-57,-1 4 1,-5 7 83,6 11 1,-7 4-16,7 9 0,0 5-59,5 1 0,9 14-75,4-3 1,4 3-84,2-8 1,16-5 69,9-7 1,9-11-512,9-7 0,3-3 275,9-10 0,0-8-324,-1-10 0,-5-13 36,0-5 0,-5-11-44,-1-1 1,0-11 286,-13-2 0,-4-1 6,-1-11 1,-7 0-88,-6-6 0,2 0 30,-8 0 0,0 0 379,-6 0 0,-2 0 0,-4 0 0,2 8-22,-8 4 1,2 4 21,-2 3 0,-4 3 547,3 8 1,3 3 346,-2 15 290,8 1 1152,-12 6-1088,14 8 636,-6 2-1415,8 16 0,0 2 105,0 8 1,2 8-219,4 5 1,-4 3-327,4 3 0,2 14 2,-2 3 0,6 13 8,-6 0 0,6-2-348,-5 2 0,5 0 257,-6 6 1,8 2-1192,-2 4 0,-2-4 400,2 4 0,-1-4-462,1-2 0,2-6 422,-8 0 1,0-19-667,-6-5 1278,0-21 1,-8-14 269,-4-8 0,-4-16 0,-3-8 0,-1-15 0,-4-3 0,1-11 0,-7-2 0,8 7 152,-3-7 1,11 12 40,2 1 0,6 9-28,-6 3 0,8 2 474,-2-3 1,6 7 90,6 12 1,6-5 108,12 5 1,5-2 185,7 2 1,1-4-484,-1 4 1,7-3-714,-1 3 1,1-4 151,-7 4 1,1 4-1263,-1 2 0,1 4 825,-1 2 1,-5-2-1189,-1-5 1644,1 5 0,5-6 0,1 8 0</inkml:trace>
  <inkml:trace contextRef="#ctx0" brushRef="#br0">15455 15930 8343,'6'12'3333,"0"0"-2565,1-8 1,-5 12-318,4-3 1,-2 5-237,8 6 0,-6-2-667,6 9 0,-6-7-51,6 7 1,-1-3-469,1 2 0,4-3-379,-4-9 1,-2 0-21,2 0 1370,1-7 0,5-11 0,0-11 0</inkml:trace>
  <inkml:trace contextRef="#ctx0" brushRef="#br0">15437 15236 7576,'0'-18'794,"0"0"-595,0 0 0,0 5 4534,0 1-2358,0 8-1484,0-12-3790,0 14 1796,0-6-1831,0 8 2244,0 0 0,8 0 0,2 0 1</inkml:trace>
  <inkml:trace contextRef="#ctx0" brushRef="#br0">15729 15711 11956,'18'14'-20,"1"6"0,1 9-722,4 9 1,-2 7 594,9 9 0,-3 7 1,5 0-1,-3-2-20,3-2 0,-1-11 176,-2-3 1,-3-15-300,-9-9 0,0-9 1090,0-10 1,-7-17-37,-5-7 0,-4-22 252,-2-9 1,0-14-545,0-4 1,-6 0-134,0-6 1,-9-2-623,3 2 0,2-9 299,-2 3 1,8 12-1059,-2 6 0,6 17 559,6 7 1,4 13-879,8 5 1,7 7 592,-1 6 1,8 4 46,-1 8 0,3 8 387,3 4 0,-3 4 334,-3 3 0,3 7 151,-4 4 0,-1 7-151,1 5 0,1 5 0,5 8 0</inkml:trace>
  <inkml:trace contextRef="#ctx0" brushRef="#br0">16587 15839 7576,'-6'18'217,"-1"0"0,1-6 1266,6 0 1,0-6 74,0 7-923,0-9 1,0 12-236,0-4 0,0-2-749,0 2 1,0 0-89,0 7 1,2-7-263,5 0 1,-3-2 25,8 2 1,-6-1 426,6-5 1,-6-4-871,6 4 0,-2-6 511,3-6 0,1-11 356,-8-7 0,0-14 249,-6 1 0,0-14 0,0-3 0,0-9 0,0-10 0,-8-6-147,-4 0 0,1-9 127,-1 3 1,8 12 19,-2 6 0,4 17 1860,2 7-768,0 5-293,0 17 0,2 5-329,4 16 0,-2 2-1797,8 4 889,-7 4 1,9 9 164,-8-1 0,8-2-94,-2-4 1,4 4 366,3-3 0,7 3 0,2 2 0</inkml:trace>
  <inkml:trace contextRef="#ctx0" brushRef="#br0">16952 15747 7576,'0'35'93,"0"-5"1,0-3 232,0-9 0,0-6 51,0 0 1,-6-6-137,-1 6 0,-1-8-418,2 2 264,4-4 82,-14-2 120,14-8-100,-6-2 0,8-2 307,0 0-309,8 8-19,2-4 0,8 8-8,1 0 1,-3 8-342,-4 4 1,4 4 165,-4 2 0,-2-5-1132,3-1 783,-1 0 0,6 4 20,0-4 0,1-4-197,-1-8 1,0-10 123,0-8 1,7-8 122,-1-11 1,6-1 109,-5-5 0,-1-3 336,-6-9 1,1-2-198,-1-4 0,-2-4 69,-4-8 1,-4 0-187,-8 0 1,-6-8 30,0-4 0,-8 4 123,2 2 0,-7 10 8,-5 2 0,4 6 292,-4-6 1,3 11-164,3 1 1,0 2 578,0 11 0,5 1-343,1 11 1,8 3 748,-2 9-111,4 8-407,2 2 0,8 8-121,4 0 1,-2 10 189,3 8 1,-1 2-54,6 11 0,6 1-240,1 11 1,-3 5-338,-10 13 1,4 6 41,-3 12 0,-3-2-392,2 8 0,-6-5 53,6 5 1,-8 2-225,2 10 0,2-4-454,-2 5 0,1-11 414,-7-2 0,6-14-245,0 2 1,0-14 327,-6-4 1,-6-17-349,0-14 0,-9-9 323,3-3 0,2-10 113,-2-2 1,0-8 354,-6-11 0,-7-9 0,1-8 0,0-3 0,5-10 0,1 1 0,0-7 0</inkml:trace>
  <inkml:trace contextRef="#ctx0" brushRef="#br0">17244 15583 7576,'8'-10'0,"-4"-4"0,8 8 0,0-7 660,6 7 1,1-6-48,-1 6 0,8-8 13,5 2 1,-3-2-203,2 1 1,1-3 14,5 4 1,1-4-1272,-1-2 0,-5 5 538,-1 1 1,-2 0-278,3-6 1,3 0 331,-3-1 1,-5 7 238,-2 0 0,5 0 0,-1-6 0</inkml:trace>
  <inkml:trace contextRef="#ctx0" brushRef="#br0">17864 15455 7576,'0'37'0,"-6"-3"0,0-3 0,-2 1 1147,2-8 0,4 1-593,-5-7 0,7-2-541,7-4 1,-3 3-12,8-9 1,-6 0 95,6-6 1,0-2-212,6-4 0,1-4 107,-1-9 1,0-1-858,0-4 1,-5 1 393,-1-7 1,-2 6 468,2-7 0,4 1 0,-6-7 0</inkml:trace>
  <inkml:trace contextRef="#ctx0" brushRef="#br0">17846 14744 10423,'0'-12'2707,"0"-1"-2339,0 9-2430,0-12 1111,0 6-1230,0 0 710,0 2 615,0 8 856,0 0 0,16 8 0,4 2 0</inkml:trace>
  <inkml:trace contextRef="#ctx0" brushRef="#br0">18503 15309 7576,'-13'0'792,"1"0"0,0 0-314,-6 0 1,0 0-185,-1 0 0,7 2-50,0 4 1,0 7 87,-6 11 0,1 4-382,5 9 1,4 1 98,8 5 0,0-5-605,0 5 0,2-6 387,4-7 0,-2-4-265,8-7 1,1-9 17,5-4 0,2-12 596,4-6 1,-3-13 121,3-5 1,-4-13 268,-1-5 0,-1 1-284,0-2 0,0 7 118,1-7 0,-1 8-405,0-1 0,0 5 163,1 7 1,-1 4-676,0 7 348,0 9-211,1 2 1,-7 10 49,0 4 1,-8-2-73,2 8 1,-2-7 96,2 1 113,-4-4 1,6-10 262,-8-5 0,0-3-61,0-2 0,0-2-689,0-5 1,-6-3 673,0-9 0,-16 1 0,2-1 0</inkml:trace>
  <inkml:trace contextRef="#ctx0" brushRef="#br0">19251 14744 7576,'-19'0'964,"9"2"1,2 2-418,0 2-563,6 8 0,-8-2 0,6 11 0,-2 3-161,2 2 0,2 11 121,2 9 1,-2 5 50,-4 2 1,4 0-84,-4-1 0,-3-1-78,3-4 1,0-7 32,6-11 1,0-5 498,0-8-257,0-8 0,0-5 75,0-18 1,8-1-45,5-16 0,1-3 310,-2-9 0,4 3-144,-4-3 1,2-3 10,-1 2 0,5-7-248,0 1 1,0 5 69,7 1 0,-5 10 582,-2 3 1,9 8-266,3-3 1,-2 13-95,3 6 0,-9 8-125,2 10 1,-3 9-681,-3 15 1,-2-1-188,-4-5 1,2 2-510,-7-7 1,-1 5-2131,-6-5 1850,0-1 1419,0-14 0,0-2 0,0-8 0</inkml:trace>
  <inkml:trace contextRef="#ctx0" brushRef="#br0">20966 13722 7576,'12'-18'500,"0"-1"0,-8 1-153,2 0 0,3 0 0,-3-1 0,-2 1 294,-2 0 0,4-6-329,0-1 0,0-7-41,-6 1 1,2 1-109,4-7 1,-4 5 0,4-13 0,-4 1 175,-2-5 0,0-2-238,0 3 1,-2-5 14,-4 4 0,-6-3-120,-12-3 1,-5 8-237,-7 5 1,-1 7 175,1 11 1,-11 8-141,-8 16 0,1 10 86,-7 8 1,4 17 245,2 13 0,1 5-69,-1 2 0,16 1-35,9 5 0,10-2 13,7 8 0,5 6 89,8 6 1,19 2-305,11-2 1,13 4 220,-17-38 1,2 2-1,3 5 1,1 1-149,1 1 1,1 2 0,1 5-1,1 1-242,1 2 0,-1 0 1,-3 2-1,-3 2 187,-2 1 0,-1 2 1,-1 2-1,-2 0-16,-5-6 1,-1-1-1,-2-4 1,-2-4-373,-2 33 1,-4-18 106,-8-18 0,0-4-157,0-15 0,0-3-440,0-15 1,-10-8 1170,-8-4 1,-8-20 0,-11-6 0</inkml:trace>
  <inkml:trace contextRef="#ctx0" brushRef="#br0">20510 14652 8992,'8'-12'1430,"4"0"1,6 0-752,7-6 1,3-7-216,9 1 0,-1-6-1137,0 5 1,1 1 479,-1 6 1,1 2-1425,-1 3 1,-1 5 334,-5 8 1282,5 0 0,-15 8 0,6 2 0</inkml:trace>
  <inkml:trace contextRef="#ctx0" brushRef="#br0">21167 14835 7576,'10'0'2759,"-2"0"-1322,-8 0-980,8 0 0,-4 0-339,8 0 0,0 0 39,7 0 1,1 8-682,4 4 1,-1 4 362,7 3 0,-2-7 11,3 0 0,3-8 154,-3 2 0,-5-4 184,-2-2 0,-9 0-88,-3 0 0,-8-8-53,2-4 1,-4-12-41,-2-7 0,-2-3 130,-4-3 1,4-1-1039,-4-5 0,4-2 442,2-3 0,2-3-822,4 9 1,4 1 150,8 11 1130,0 3 0,1 9 0,-1 0 0</inkml:trace>
  <inkml:trace contextRef="#ctx0" brushRef="#br0">21659 14671 10162,'-10'10'2056,"2"-2"-1967,8-8-49,8 0 1,-4 0-116,8 0 185,-8 0 191,13 8-25,-15-6-210,14 6 1,-14-6 446,4 4-146,4-4 170,-8 6-420,6-8-294,-8 0-133,8 0 226,-6 0 49,15 0 0,-13 0 51,8 0 1,-6 7-359,6-1 230,0 8 0,5-4-217,-5 8 0,2 0 99,-8 1 0,6-1 44,-6 0 1,6 0 89,-6 1 1,1-7 34,-7 0 1,2-8 16,4 2-186,-4-4 297,6-2 1,-8-14-35,0-4 0,0-19-264,0 1 0,6-7 182,0 1 1,8 1 135,-2-8 0,3 11 125,-3 1 0,4 3-110,-4 10 1,-2 5 254,2 7 0,1 8-140,5-2 0,-2 6-13,-4 6 1,4 10-51,-3 9 0,1 1-1271,-2-2 0,4-3 166,-4 3 1,-2-4-296,3-2 1,-1 1 1245,6-1 0,0 0 0,0 0 0</inkml:trace>
  <inkml:trace contextRef="#ctx0" brushRef="#br0">22353 14342 7576,'0'-12'1017,"0"0"1,-2 6-416,-4-6 1,4 6 775,-4-7-964,3 9 1,1-4-338,-4 8 0,4 2-57,-4 4 0,2 13 121,-2 11 1,4 4-247,-4 3 0,4 2 133,2 3 0,0-3-479,0 3 0,0 3 205,0-3 0,8 7-350,4-6 0,4-7 243,3-5 1,1-15 83,4 2 0,-1-12 49,7 0 1,-8-6-208,3-6 1,-5-6-410,-2-12 1,0-11 503,1-7 0,-9-11 332,-4-2 0,-4-8 0,-2-18 0,0-2 0</inkml:trace>
  <inkml:trace contextRef="#ctx0" brushRef="#br0">22517 13412 7576,'8'-73'0,"0"10"199,4 8 0,-4 17 169,-8 13 456,0 13 1,0 6-347,0 12 1,7 6 302,-1 13 1,8 5-234,-2 13 1,6 3-70,7 9 1,-5 6-123,4 0 1,3 7-225,-3-1 0,8 6-373,-1 6 0,-3-4 206,2 5 0,-5-5-1140,5-2 0,-5 0 620,5 0 0,-8-3-905,3-3 0,-7-6 586,-6-12 0,-4-5-121,-8-7 994,0-9 0,-8-9 0,-4-13 0,-6-6 0,-7-6 0,-3-13 0,-9-9 0</inkml:trace>
  <inkml:trace contextRef="#ctx0" brushRef="#br0">22736 14342 7576,'-10'-28'0,"2"2"128,8 7 1,0 1 245,0 0 0,0 0 370,0-1 0,14 7-287,4 0 1,6 2 206,1-2 0,3-5-272,9 5 0,1-4-43,5-2 0,-5 6-154,5-1 1,-5 7-400,-1-6 1,-9 8-414,-3-2 1,-3 4-784,2 2 1,-10 0-812,5 0 2211,-13 8 0,10 2 0,-6 9 0</inkml:trace>
  <inkml:trace contextRef="#ctx0" brushRef="#br0">23229 14306 7576,'10'16'821,"6"-4"0,-6 14-446,8-7 1,1-1-139,-1 0 1,0 0-151,0 1 0,-1-1 57,-5 0 0,4-6-1916,-4 1 1158,-4-9 614,8 4 0,-14 0 0,7 2 0</inkml:trace>
  <inkml:trace contextRef="#ctx0" brushRef="#br0">23156 13393 9217,'10'11'-694,"6"5"1,-6-6 0</inkml:trace>
  <inkml:trace contextRef="#ctx0" brushRef="#br0">23594 14142 7576,'10'8'0,"4"-4"973,-8 8 0,2-6-226,-2 6 0,-4 0-101,4 7 0,-4 1-696,-2 4 1,6-2 85,0 9 1,3-1-80,-3 7 1,-2-9 90,8-4 0,-6-3-272,6-3 149,0 0 55,7-8 1,-3-10 162,-4-12 1,-4-12 245,-8-7 0,0-5 208,0-7 0,0-3-217,0-9 1,-2 0-128,-4 1 1,4 1-59,-4 4 1,-2 3-294,2 3 1,0 13 172,6-1-1179,0 9-500,-9 12 155,7 2 0,-4 16-52,12 4 0,-2 4 965,9 2 1,-7 1 535,6-1 0,0 0 0,6 0 0</inkml:trace>
  <inkml:trace contextRef="#ctx0" brushRef="#br0">23831 13996 7576,'10'0'491,"4"2"-296,-8 4 1,8-4 159,-1 4 1,-3 2-76,2-2 0,0 2-277,6-2 1,0-2 22,1 8 0,-1-8 104,0 3 1,0-5 234,1-2 0,-1 0-67,0 0 0,-6-7 200,1 1 0,-7-14-146,6 2 1,-2-11 185,2 5 0,2-8-198,-8 1 0,7-3-53,-7-3 1,8 1-181,-2-1 0,4 3-145,2 3 1,1 7 6,-1 12 0,2 4 117,5 8 1,1 8-661,4 4 1,5 10 287,-5 3 0,-1 7-1046,1-1 1,-8-5 543,3-2 0,-5-3-379,-2-3 0,-6 0 1167,0 0 0,-7 1 0,3-1 0</inkml:trace>
  <inkml:trace contextRef="#ctx0" brushRef="#br0">19378 17079 7576,'-12'-8'-78,"2"-4"0,2-4 1,2-2-1,-2-1-54,-4 1 1,2 0 1205,-3 0 0,7-3-469,-6-3 0,6 10-210,-6-4 1,6 3-165,-6-3 1,6 6 355,-7 0 70,9 8-237,-4-4-320,0 8 1,6 4 0,-4 6-16,4 8-32,2 12 0,2 5 0,4 12 22,6 5 1,4 1-43,3 14 1,5 6-37,0 6 0,9 8-702,-3-2 1,5 4 524,1 3 1,-1-3-321,-5-4 1,3-12 81,-9-12 0,0-12-98,-6-7 1,1-13-886,-1-11 981,-8-8 0,4-12-116,-8-4 1,0-6 535,-6-13 0,0-3 0,0-9 0</inkml:trace>
  <inkml:trace contextRef="#ctx0" brushRef="#br0">19269 16988 7576,'18'-47'-1151,"0"7"1441,1 3 0,5 5 984,0-11 1,9 5-585,-3 1 1,5 11-313,1 8 1,1 8-38,-1 10 0,1 0-126,-1 0 1,-7 16-355,-5 8 1,-4 11 183,-2 7 1,1 5-189,-1 8 0,-6 7 15,0 5 1,-8 4-260,2 2 0,-4 6 3,-2 0 0,-2 5 42,-4-11 0,2 2 170,-8-15 0,8-1 52,-2-10 1,6-13 336,6-11 1,4-7-145,8-6 0,9-6 193,3-12 1,1-4-114,5-8 1,-4-3 23,11-3 0,2-2-51,-3-5 0,1-3-10,-7 3 1,-1-5-124,-5-7 1,3 11 31,-9-5 0,-6 7-45,-6 0 1,-8-3 54,3 9 1,-5 0 78,-2 5 0,-5 1-48,-7 0 0,0 0 16,-12-1 1,4 3-43,1 4 0,1 4 20,0 8 1,0 0 104,-1 0 0,1 2-96,0 4 0,6-2-25,0 8 0,5-2 31,-5 2 0,8 5 55,-2-5 0,4 4-31,2 2 1,0 1 8,0-1 1,0 0 46,0 0 1,2 7-58,4-1 0,-2 2-178,8-1 1,1-5 57,5 4 1,6-4-242,0-1 0,7-1 125,-7 0 1,9-8 13,-3-4 1,-2-4 21,3-2 1,-1-2-99,7-4 1,-1-6-472,1-12 1,-3 2 271,-3-9 0,3 1-468,-3-7 1,-3-1 387,2-5 0,-7 3-591,1-9 1070,4 8 0,1-19 0,7 3 0</inkml:trace>
  <inkml:trace contextRef="#ctx0" brushRef="#br0">20656 16313 7576,'-27'-37'0,"7"9"516,-4 4 1,10-1 253,1 7 787,1-4-1101,2 20 1,2 2 211,8 12 0,0 6-281,0 7 1,0 3 80,0 8 0,8 3-24,4 4 1,5 3-33,1 9 0,0-4-366,0 3 0,7-3 51,-1 10 0,8 8-461,-1-2 1,3 14 0,3-8 0,-1 12 222,1 0 0,3 8-147,-3-1 1,3-7-283,-9-18 0,-5-7-106,-2-11 1,3-6-346,-3-13 1,0-12-283,-5-12 0,-1-6 634,0-6 1,0-10 668,1-8 0,-1-17 0,0 3 0</inkml:trace>
  <inkml:trace contextRef="#ctx0" brushRef="#br0">21313 16879 7576,'-19'-19'165,"1"1"0,6 6 287,0 0 1,0 8 141,-7-2 1,7 4-95,0 2 0,8 2 72,-2 4 1,4 4-157,2 8 1,0 2-33,0 5 1,2 1-98,4 4 1,6 5-81,13-5 1,-3 5-397,8 1 0,-5-1 186,5-5 1,0 3-146,7-9 1,-1 0 48,1-5 0,-3-9-144,-3-4 0,1-6 182,-7-6 0,3-6 195,-10-13 1,2-3 47,-13-9 1,-1-9-118,-6-9 1,0 0-66,0-6 0,-2 3 78,-5-3 1,-9-4-340,-8-8 1,0 8 152,5 4 1,1 6-1062,0 7 1,8 5-882,4 13 23,-4 3 2027,7 17 0,3 2 0,11 8 0</inkml:trace>
  <inkml:trace contextRef="#ctx0" brushRef="#br0">21933 16824 7576,'10'0'3125,"-2"0"-2611,0 0 1,3-2-238,7-4 1,0-4-207,0-9 1,3 1 48,3 0 0,-4-8 1,7-3-1,-3-1 132,0-1 1,1-5-69,-7-7 0,-8 7-10,-4 5 0,-4 7-26,-2-6 1,-8 9-208,-4 3 0,-4 8 13,-3 10 0,-5 0-4,0 0 1,-1 4-142,7 8 0,8 2 109,4 17 1,4-7-43,2 6 1,14 1-9,4 5 1,15-5-323,3-1 0,9-10 168,9-1 1,7-3-391,0-10 0,0-2 160,-6-10 1,-1-10 21,1-9 0,-10-7-40,-9 2 0,-7-5 534,-11-1 0,-8-9 0,-2-2 0</inkml:trace>
  <inkml:trace contextRef="#ctx0" brushRef="#br0">15437 18320 7656,'-18'10'782,"8"0"-496,4-4 1,6 3-1,6 3-72,6-6 0,10-4-189,2-2 1,15-2 44,-3-4 1,11-4 49,-4-9 1,7-9 2,-1-9 1,-2-1 17,1-11 1,-7 1-22,1-7 1,-5 0 1,-7 0 0,-9 1 116,-9-1 0,-10 10-41,-2 9 0,-8 7-10,-11 11 1,-9 2-93,-8 4 0,-3-2-120,-10 8 1,9 8 7,-3 10 0,-1 4 96,1 2 0,7 2-75,5 5 1,15 3 67,-2 9 1,12 5-161,0 1 0,6 8 29,6-3 1,12-1 85,12 1 0,7-1-4,5 2 0,-1-5 2,8-7 0,-1-3-106,7-3 0,4-5 51,-4-8 1,1-8-285,-13-3 0,-3-5 117,-9-2 0,-5-2-51,-8-5 0,-1-3-143,-5-8 1,-2-2-237,-4-4 1,-2-3 52,8-3 0,-6-5-850,7 5 1424,-9 3 0,12-15 0,-6 3 0</inkml:trace>
  <inkml:trace contextRef="#ctx0" brushRef="#br0">16550 18065 12611,'0'10'334,"0"-2"-2207,0-8-373,0 0 2246,8 0 0,11-8 0,9-2 0</inkml:trace>
  <inkml:trace contextRef="#ctx0" brushRef="#br0">17171 17992 7576,'0'-19'0,"0"1"0,0 0 347,0 0 1,-7-1 0,1 1 0,0 0 1434,-2 0-1452,-2-1 1,-6 1-136,4 0 1,-3 6 598,9 0-185,-8 8-266,4-5 0,-6 18-99,4 3 1,4 6-488,8 6 0,0-1-88,0 7 0,0 0-355,0 7 1,0-3 311,0-3 1,2 1-164,4-7 1,-2-1 41,8-6 0,-6-2 146,6-3 1,0-5 445,7-8 0,-7-2-146,0-4 0,-2-7 534,2-11 0,2-2-180,-8-5 1,3-5 59,-3-1 0,-4 3 341,4-3 1,-4 1-238,-2 5 1,0 3 555,0-2-669,8 7 1,-4-1-320,8 12 1,0 4 105,7 8 0,-1 4 59,0 8 0,6 2-6,1 17 0,5 7-109,-6 11 0,7-1-143,-7 7 1,7-2-273,-7 14 0,0 8 215,-6 10 0,-7 2-108,-5-2 1,-6-4 74,-6-8 1,-5-2 27,-7-4 1,-2-14-243,-4-17 0,3-15 113,-3-15 1,2-4-87,-3-2 0,5-16-701,-4-9 1,4-7 463,1-5 0,7-7-514,0-5 0,8-4 1084,-2-1 0,4-3 0,2-4 0,0-4 0</inkml:trace>
  <inkml:trace contextRef="#ctx0" brushRef="#br0">17919 17864 7576,'10'18'528,"-4"0"0,-4 1 1702,-2-1-29,0 0-1030,0 0-898,8 1 0,-4-7-1465,8 0 0,-6-8 356,7 2 836,-1-4 0,-2 6 0,-2 2 0</inkml:trace>
  <inkml:trace contextRef="#ctx0" brushRef="#br0">15948 3868 7576,'-2'-18'-114,"-4"0"1,4 6-1,-6 2 1,2-1 414,0 1 1,-3-2 0,5-6 170,-2 0 1,-6 5-245,6 1 1,-6 0 0,6-6 123,2 0 0,-4-1-147,2 1 0,-3 2 114,3 4 23,4-4-448,-6 14 120,8-7 0,0 28 87,0 11 1,8 13 14,5 11 1,3 15-147,2 4 1,-6 12-215,0 1 0,-2 9 131,3 2 1,1-8-77,-8-9 1,0-14 75,-6-5 1,2-14-65,4-11 128,-4-7 0,6-21 222,-8-8 0,0-10-87,0-15 0,8-3-26,5-8 1,3-7 5,2 0 1,0-7 286,0 1 1,1 4-318,-1 3 0,-2-3 13,-4 3 1,9-1-113,-9 7 0,8 5 69,-8 1 1,4 10-14,3 1 1,-1 9 18,0 10 0,0 4 134,1 8 0,-1 3-6,0 15 0,7 6 205,-1 7 0,0 0-478,-6-7 1,1 7 79,-1-1 0,6 7-759,1-7 0,-5-1 410,-2-11 1,-10-3-586,10-9 0,3 0 430,3 1 1,0-9 556,-5-4 0,7-12 0,2-4 0</inkml:trace>
  <inkml:trace contextRef="#ctx0" brushRef="#br1">14342 3905 7576,'0'-18'0,"0"-1"0,0 1-119,0 0 0,0 0 169,0-1 1,0 7 336,0 0-109,0 0-127,0-6 1,-6 5 2,0 1 1,0 6 0,6-6 93,0-2 1,-6 4 0,0-2 92,2-3 1,2 5-170,2-2 1,0 6 9,0-6 1,0 6 100,0-6-123,0 8 2,0-13 87,0 15-292,0-6 1,0 10 33,0 4 0,0 0 68,0 13 0,0-3 0,0 14 0,6 3-3,0 9 1,6-1-177,-6 7 0,8 1-89,-1 6 0,3 2 43,2 3 1,0-1 110,0 8 0,1-8-73,-1 2 1,2-4 49,5-3 1,-7-1 125,0-4 1,-2-5-91,-10-7 1,7-7 262,-7 1 0,0-15 282,-6 2-337,0-12 0,-2 2 389,-4-8-115,4 0-177,-15 0 0,13-6-102,-8 0 0,8-10-177,-2-2 0,4-1-8,2-5 1,0 2-82,0-3 1,2 5-1,4-4 1,-2 4 102,8 1 1,0 1-244,7 0 1,-7 8 82,0 4 1,6 4-117,7 2 0,-1 0 69,-6 0 0,0 2 49,1 4 1,-1 2 120,0 4 1,4 4 166,-3-4 1,3-4 112,-10-1-213,4-5 0,3-2 165,-1 0 1,-2-2-58,-4-5 0,5-9 48,-5-8 1,4-9-59,2 3 0,-2-4-86,-3-3 1,1-8 57,-8-3 0,6-5-180,-6-2 0,0 1-5,-6-1 1,0 0 117,0 0 0,-6 3-122,0 3 0,-6 4 56,6 9 1,-6 8 161,5 3-135,-7 5 0,10 4 27,-8 4 1,6 3-17,-6 9-126,8 0-641,-4 0 321,8 0-1608,0 0 1465,0 9 1,10-1-238,8 4 1,2 6 140,11 0 682,-1 1 0,7 15 0,-1-6 0</inkml:trace>
  <inkml:trace contextRef="#ctx0" brushRef="#br1">15382 4726 7576,'-10'2'-490,"4"4"1,2-4 489,-2 4 0,4-4 0,-14-2 0,14 8 0,-6-6 0,8 7 0,-9-9 0,7 0 0,-6 0 0,8 0 0,-8 0 0,6 0 0,-6 8 0,6-6 0,-4 4 0,4-4 0,-6-2 0,8 2 0,0 4 0,0-4 0,-8 6 0,6-6 0,-4 4 0,4-4 0,-7 6 0,7 0 0,-6-6 0,8 9 0,0-5 0,0-4 0,0 8 0,0-4 0,0-4 0,0 6 0,0 0 0,0-6 0,0 8 0,0-4 0,0-4 0,0 6-397,0-8 0,2 0 402,4 0 3,-4 0 1,7-2 2,-9-4-11,8 4 14,-6-14 25,6 14 17,0-14-28,-6 14 1,6-8 17,-8 4-22,0 4 163,0-7-164,8 1 0,-6 4 17,4-8 0,-4 6 22,-2-6-35,0 8 14,0-12-28,0 6 1,0-3-25,0 1 60,0 8-20,0-12 1,0 12-15,0-8 0,0 6 174,0-7 0,0 7-102,0-6 0,0 6 134,0-6 0,0 6 110,0-6 49,0 0 111,0-7-108,0 1-87,0 0-136,-8 0 0,6 5-249,-4 1 98,4 8 1,2-2-48,0 12 1,0 4 28,0 9 0,0 1 50,0 4 1,0-2-160,0 9 0,0 1 30,0 11 0,0-5-18,0 5 0,0-11 59,0-1 0,0-3 114,0 3 0,0-5-78,0-8 0,0 0 97,0 1 0,0-7-65,0 0 0,2-8 8,4 2 1,-2-6-56,8-6 0,1 2 51,5-8 1,0 6-152,0-6 0,1-1 86,-1-5 0,6 6-132,0 0 1,-5 6-104,-7-6-463,0 8 134,6-5-56,1 1 114,-9 6 546,-2-6 0,0 8 0,2 0 0</inkml:trace>
  <inkml:trace contextRef="#ctx0" brushRef="#br1">15674 4890 7115,'10'-18'-1036,"-1"0"1624,-9-1 0,6 1-187,0 0 1,0 6 0,-4 0 21,4-3 0,-2 1-165,8 2 111,-8 4-372,12 8 0,-12 2-43,9 4 0,-9 4-43,2 9 0,2 5-4,-2 0 0,0 9 34,-6-3 1,0 2-22,0-1 0,0 1 63,0-7 1,0 5 119,0-6 0,0 1-87,0-7 0,6-6 223,0 0 1,2-2-120,-2 3 0,-2-5-214,9-8 0,-1 0-328,6 0 1,0-8 199,0-5 1,7-1-680,-1 2 0,0-4 901,-5 4 0,7-5 0,2-1 0</inkml:trace>
  <inkml:trace contextRef="#ctx0" brushRef="#br1">15346 2573 7576,'0'-18'0,"0"-1"0,0 1 0,-2 0-7,-4 0 1,4-1 607,-4 1 113,4 8-435,2-6 0,0 16-150,0 0 1,0 10 54,0 14 0,2 5 30,4 7 0,4 3-7,8 3 0,0 5-203,1 8 0,-1 5-46,0 1 1,-2 8-26,-4-2 1,5 2 116,-5-2 0,4-4-691,2-9 0,-6-7-319,1-4 0,-7-7-31,6-5 991,-8-5 0,-4-16 0,-10-2 0</inkml:trace>
  <inkml:trace contextRef="#ctx0" brushRef="#br1">14999 2609 7576,'0'-18'0,"0"0"-71,0 0 1,6-1 185,0 1 0,0 6 319,-6 0-314,8 0 0,3-7 87,7 1 0,2 2-235,4 4 0,5-2 65,7 7 1,9-5-66,4 6 1,3-6 44,3 6 1,0-6-102,0 6 1,-1 0 47,1 6 0,-8 0-30,-5 0 0,-5 0 117,-7 0 1,-3 8 7,-9 4 0,-8 4 92,-4 2 1,-4 1-66,-2-1 1,0 0-141,0 0 1,0 1 89,0-1-307,0 0 0,0 0 135,0 1 0,0-7-177,0 0 1,6-6-226,0 6 1,2-6-14,-2 6 551,-4-8 0,15 13 0,-7-7 0</inkml:trace>
  <inkml:trace contextRef="#ctx0" brushRef="#br1">15127 2555 7879,'-10'0'1287,"2"0"-1019,8 0 1,0 8-74,0 4 1,0 4-242,0 2 0,0 9 17,0 3 0,2 7 0,4 3 0,4 3-141,0-3 1,6-1-120,-4-3 0,5 3-97,1 3 1,0-11-751,0-1 1136,1-7 0,7 3 0,2 2 0</inkml:trace>
  <inkml:trace contextRef="#ctx0" brushRef="#br1">21313 5419 7576,'-19'0'0,"1"0"294,0 0 1,0 0 188,-1 0-299,9 9 1,-4-5 95,8 8 1,10-6-104,14 6 0,3-8 7,9 2 1,2 2-109,11-2 1,4 0 79,7-6 0,7 0-89,0 0 0,6 0-80,-6 0 0,10 0-47,2 0 1,2-2-238,10-4 0,-2 2 324,2-8 1,4 6-145,-3-6 1,-13 6 37,-7-6 1,-7 5-114,-4-5 0,-12 8 59,-1-2 1,-16-2-33,5 2 180,-17-8 0,0 10-7,-8-8 1,0 5 127,-6-5 1,-2 2 102,-4-2 0,-4-4-255,-8 4 0,0-5 22,-1-1 0,1 0-2,0 0 1,-6-1 29,-1 1 0,1 6-118,6 0 1,-5 6-68,5-6-148,-4 8 323,12-5-67,0 9 1,3 0 155,14 0 1,3 7-44,8-1 0,2 10 76,5 2 1,-3 0-77,8 7 1,-5-3 373,5 2 1,-10-1-160,-1 7 1,-3 0 132,-10 7 0,0-1-471,-6 1 0,-4-1 77,-8 1 1,0-1-369,-13 1 1,-1-3 217,2-3 1,-7 1-1968,7-7 2093,-9-1 0,5-6 0,-9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57D200"/>
    </inkml:brush>
    <inkml:brush xml:id="br1">
      <inkml:brushProperty name="width" value="0.09071" units="cm"/>
      <inkml:brushProperty name="height" value="0.09071" units="cm"/>
      <inkml:brushProperty name="color" value="#57D200"/>
    </inkml:brush>
  </inkml:definitions>
  <inkml:trace contextRef="#ctx0" brushRef="#br0">17919 13704 7686,'-37'10'72,"3"-4"0,3-4 0,7-2 789,4 0-471,10-8-344,1 6 162,9-15 140,0 15 311,0-14-241,0 14-363,0-6 1,0 10-44,0 4 1,-6 6-10,0 13 0,-8-3-104,2 8 1,-4 3 119,-3 9 1,1 3-72,0 4 0,6 3 9,0-3 1,8 10 1,-2 2 1,3 0 138,3-7 0,11-7-87,7-5 0,2-5 224,11-7 0,-1-3-60,6-9 0,7-2-93,0-4 1,7 3 14,-1-9 1,-2 2-13,1-2 0,3-4-156,10 4 1,-2-4-319,7-2 0,1 2 210,6 4 0,8-4-189,5 4 0,15 2 363,-44-5 1,2 0-1,0 3 1,1 1-292,7-4 0,0 0 1,1 1-1,0 0 245,-1-1 0,0 0 1,3 0-1,2 2 22,-2 1 1,-1 0-1,-4 2 1,-2-2 4,-2-2 0,0-2 0,-4 2 0,-1-2-33,-1-1 0,0-2 1,0 1-1,-1 0 234,1 1 0,0-2 0,46-1 17,-4-4 1,-11 2 104,-7-8 0,-6 0-254,-6-6 1,-13-3 55,-11-3 1,-13 2 17,-5-9 0,-13-7 295,-6-11 1,-4-4-214,-2-1 0,-8-9-43,-4-4 0,-11-4 127,-1-2 1,-2 8-73,1 4 1,5 13-310,-4 5 0,1 3-1045,-1-3 0,2 11 1141,-9-5 0,9-4 0,-4-5 0</inkml:trace>
  <inkml:trace contextRef="#ctx0" brushRef="#br0">23685 6423 7817,'-18'0'0,"-1"0"0,1 0 0,6-6-196,0 0 1,8 8 20,-2 10 185,4 12 0,2 5 0,0 9 0,0 7 1,0 10 35,0 9 0,-2 9-30,-5 7 0,7 1-251,0 4 0,11-4 300,13-8 1,6-2-79,13-4 1,4-21 143,7-15-134,9-17 1,2-8 0,8-14 3,0-10 1,-2-11 186,-4-13 0,-12-7 227,-13-12 0,-5 4-171,-7-3 0,-12 5 16,-12 6 1,-6-3 121,-6 3 1,-12 2-58,-12-1 0,-13 1-16,-6-2 1,-3 7-381,-3 11 1,-2 5-437,-4 8 1,13 8 180,-1 3 0,8 18 326,5 13 0,-7 4 0,5 19 0,10 4 0,9 5 0</inkml:trace>
  <inkml:trace contextRef="#ctx0" brushRef="#br1">8600 4839 7851,'0'-17'-341,"0"1"0,-5-1 410,-1 0 0,1 6 1,5 0-1,0-1 358,0-3 1,0-2 0,0 1-1,0-1 483,0 0-550,0 1 0,-6-1-59,1 1 1,-1 5 0,4 2 109,-3 1 0,3 1 12,-4 1-289,-3 4 0,5-3 43,-7 10 0,8 5-151,-3 6 1,-1 3 76,1 3 1,1 3-106,5 9 0,2 4-31,3 1 0,-1 7 96,7-2 0,-6 10-267,6 1 0,0-2 105,6-9 1,-6 4-236,0-4 0,0-3 147,6-2 1,-1-12-61,1-5 0,-1-11 99,1-5 1,5-4 46,0-2 1,0-13 111,-5-4 0,-1-10-119,1-1 0,0-3 154,-1-2 0,1 1-59,-1 5 0,1-5 72,-1 5 1,-4 3-85,-1 2 0,0 3 14,5 3 1,1 5 0,-1 0 0,-5 7 1,0-2 0,-1 6 86,1 6 0,3 3-90,-3 8 0,-1-1-44,1 1 1,-6-1 46,6 1 1,-7-6-184,1 0 176,5 0 0,-7-2 40,8-3 20,-7-4 1,5-2 49,-3 0 80,-4 0 0,5-8-104,-7-3 0,0-5 46,0-6 1,0 1-57,0-6 1,0-1-246,0-5 0,0 5 91,0 1 0,0 1-614,0-2 1,2 3-905,3 3 1182,-3 11 0,13-10-616,-4 16 1047,-4-1 0,15 14 0,-3 1 0</inkml:trace>
  <inkml:trace contextRef="#ctx0" brushRef="#br1">9478 4855 7851,'0'-16'750,"0"-1"-403,0 1 0,0 5 1341,0 0-1134,8 7 1,-6-5 642,3 3-791,-3 4 0,-2-3 128,0 10-346,0-3 0,0 13 0,0-2 52,0 7 1,0 0-413,0 8 1,6-6 178,-1 6 0,2-1-500,-1 6 0,-2-1 298,7-5 1,-6 5-600,6-5 1,-5-1 324,5 2 0,-8-8-131,3 2 1,3-4-437,2-1 517,-3-8 0,6-2 178,-3-7 1,-1 0 128,1 0 0,-8-7 212,3-4 0,3-4 0,0-1 0</inkml:trace>
  <inkml:trace contextRef="#ctx0" brushRef="#br1">9777 4623 7851,'0'-9'3305,"-8"2"-1251,6 7-1130,-5 0 1,7 7-420,0 4 1,6 11-232,-1 6 0,6 5-531,-5 6 1,7 3 260,-2 8 1,3-1-89,3 1 1,-6 0 146,0 0 0,-2-3-503,2-2 1,4 1-237,-4-8 0,-2-1-356,2-9 0,-5-4-491,5-8 1,-6-1 270,6-4 1252,-7-4 0,11-7 0,-6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57D200"/>
    </inkml:brush>
  </inkml:definitions>
  <inkml:trace contextRef="#ctx0" brushRef="#br0">12207 4763 7851,'-12'-7'-326,"0"1"1,0-6 279,-6 6 1,5 0 0,1 4 177,-2-4 0,-2 4 71,-2-4 1,5-2-1,1 0 193,-2-3 0,0 5-198,2-6 1,-2 6-39,7-6 0,1 6-125,6-6 69,0 0 1,0-1 0,2 3 101,4 2-155,5-6 1,9 6-1,2-6-15,3 1 0,7 1-24,-2-6 1,5 6 3,1 0 0,3 8-71,3-2 0,-3 4 66,4 2 0,-5 0-71,-1 0 0,-9 8 56,-4 4 1,-3 12-95,-3 7 1,-8 3 57,-4 3 1,-8 5-68,-10 1 0,-8 7 91,-17-1 0,-1 4-3,-5 1 1,2-5-45,-7 0 0,5-3 32,-6 3 1,11-4-76,1-9 1,9-7 68,10-5 0,8-4 72,4-2 0,8-7-66,10-5 1,8-4-4,17-2 0,1 0 84,5 0 0,3-8 153,9-5 1,-6-1-132,-1 2 1,1-4-45,6 4 1,-9-5-175,-3-1 0,-13 8 76,-5 4-446,-5-4 322,-10 8 0,-10-6-385,-12 8 0,-10 0 162,-3 0 0,-5 0 144,6 0 1,-9-2 272,3-4 0,1 2 0,-1-9 0,6 7 0,-7-6 0,3 2 0,-3-2 0,3-4 0,4 3 0,1 3 0,-7-2 0,8 2 0,-3-2 0,5-2 18,2 8 0,6-3 224,0 3 941,7 4-462,-3-6-132,8 8 0,8-6-172,5 0 0,3 0 233,2 6 0,6 0-247,1 0 1,7 0-84,-1 0 1,3-2-135,3-4 0,-1 2-92,1-8 1,-1 6-149,1-7 0,-1 3 111,1-2 1,-1-4-538,1 4 1,-3-5 314,-4-1 0,3 6-831,-9 0 1,0 6 482,-5-6 0,-1 8-1188,0-2 930,0 4 771,1 2 0,-1 8 0,0 2 0</inkml:trace>
  <inkml:trace contextRef="#ctx0" brushRef="#br0">13120 5000 7851,'0'-19'-1093,"-2"3"1145,-4 4-49,4 4 1,-7 6-1,7-2 208,-4-2-98,4 0-83,-14 6 1,12-6 143,-8 0 10,8-1 6,-4 7-61,0 0-96,6 0 105,-7 0-244,9 0 113,0 0 53,0 9 0,9-5-48,3 8 0,6-8 117,6 2 0,-1 2-95,7-2 0,2 0 159,11-6 0,4 6-44,7 0 1,1 0-58,0-6 1,6 0-11,0 0 1,-1 0 10,-5 0 0,4 0-100,-4 0 0,-5 0 88,-13 0 0,-3 0-204,-3 0 130,-5 0-184,-8 0 35,-8 0 65,-1 0 11,-18-8 0,-1 6 47,-8-4 0,6 4-9,0 2 0,0-6 10,-7 0 1,1-6 1,0 6 0,0-6-22,-1 6 86,1-9-83,0 5 111,0-8-124,-1 8 3,9 2 215,2 8 0,14 8-104,0 4 1,6 4 95,-6 2 0,9 7-73,-3-1 0,-4 7-359,-2-7 0,-4 6 24,-2-5 0,6-1-249,0-6 0,0 0 159,-6 1 0,0-1-350,0 0 686,0-8 0,-8-2 0,-2-8 0</inkml:trace>
  <inkml:trace contextRef="#ctx0" brushRef="#br0">13704 3540 7851,'0'-18'0,"0"-1"-116,0 1 0,0 0-82,0 0 1,6-1 397,0 1 1,0 6 29,-6 0 1,0 0 0,0-7 153,0 1 1,0 6 225,0 0-444,-8 8 0,4-4 170,-8 8-333,7 0 1,-9 8 56,8 4 1,-2 12-69,2 7 1,4 5 54,-4 7 0,4 3-52,2 9 0,0 6 37,0 0 0,-6 6-230,0-6 0,0-1 51,6-5 1,0 0 146,0 0 0,0-9-380,0-3 1,0-13-243,0-5 3,0-5 154,0-10 254,0-2 1,-6-10 54,-1-4 1,-1-4-164,2-8 1,-2-3 149,-4-3 1,-2 2 168,8-9 0,-6 7 67,5-6 0,-5-1-67,6-5 0,0-1 182,6 1 1,0-7-84,0 0 1,0-7 52,0 1 1,2 3 3,4-3 0,6 0 223,13-6 1,9 3-128,9 3 1,1 6 239,-1 13 0,-5 4-100,5 7 1,2 3-127,-3 4 1,-5 6-197,-7 12 0,-8 4 120,3 8 1,-11 9-310,-2 3 0,-8 7 76,2 5 1,-8-1-103,-10 8 0,0 5-37,-12 7 1,-3 2-13,3-2 1,-7-4 92,7 3 0,-6-3 78,5-2 0,1-8 13,6-5 0,8-5-18,4-7 1,4-4 137,2-7 0,10-9-75,8-4 0,8-4 142,11-2 0,5-8-60,1-4 0,8-11 43,-3-1 0,5-6-48,2 5 1,-11 1 8,-7 6 1,-9-5 11,-9 5 54,-1-4-327,-8 12 1,-12-1 62,-16 5 0,-3 4-87,-9 2 1,-3 8 16,-9 5 0,3 3 88,-3 2 1,3 0-57,3 1 1,7-1 65,5 0 1,6 0-82,6 1 0,4-7 74,8 0 0,10-8 214,8 2 1,10-4-56,15-2 0,4 0-194,7 0 1,7-8 32,0-4 0,-6-4-80,-7-3 0,-5 1 114,6 0 0,-17 0-263,-2-1 1,-13-5-128,-5 0 1,-8-1 99,2 7 0,-4-2-706,-2-4 1020,0 3 0,0-13 0,0 5 0</inkml:trace>
  <inkml:trace contextRef="#ctx0" brushRef="#br0">14725 3139 7913,'0'-13'937,"0"1"-514,-8 8-1,6-4 0,-12 10-131,8 4 0,-6 10-64,6 9 1,-8 7-3,1-1 0,3 9-112,-2 3 0,6 7-26,-6-1 0,8 4-67,-2 1 0,2 3-107,-2 4 0,4-2 71,-5 8 1,5-8-317,2 1 0,0-5 139,0-6 1,0-5-273,0-7 1,7-9 170,-1-3 1,2-5-464,-2-2 0,-2-8 187,8-4 1,-6-4 569,6-2 0,-2-2 0,3-4 0,3-4 0,-6-8 0</inkml:trace>
  <inkml:trace contextRef="#ctx0" brushRef="#br0">14707 4087 7851,'8'19'0,"-4"-1"430,9 0 0,-7-2-72,6-4 1,-2 5-333,2-5 0,6-2 100,1 2 1,-1-8 92,6 2 1,2-4 24,-1-2 0,5 0 26,-5 0 1,5-2-185,-6-4 1,1 2 125,-7-8 0,-6 0-193,0-6 0,-2-1 15,3 1 1,-5 0-187,-8 0 1,0-7 115,0 1 1,0-6-207,0 5 0,-6-1 53,-1 2 1,1 3-286,6-3-417,0 4 330,0 1-983,0 1 1072,0 8 0,2 2 472,4 8 0,3 2 0,3 4 0,12 4 0,-4 8 0</inkml:trace>
  <inkml:trace contextRef="#ctx0" brushRef="#br0">15182 4179 7851,'0'10'476,"0"0"-69,0-4 1,2-4-4,4 4 0,-2-6-118,8-6 0,2 2 51,10-8 0,-3 0-112,3-7 0,-4 1 68,-1 0 0,-1 0-81,0-1 0,-2 1-178,-4 0 1,-3 0 126,-9-1 1,0 1-174,0 0 1,0 6 42,0 0 0,-9 7-431,-3-1 1,2 4-33,-2 2 1,2 2 265,-2 4 0,-2 5 87,7 7 1,-5 0-11,6 0 1,0 1 115,6-1 1,0 0-85,0 0 1,6 1 99,0-1 0,8 0-32,-1 0 0,3-5 128,2-1 1,0-2-426,1 2 1,-1-4 99,0-8 0,0 0-567,1 0 475,-1 0 1,0-8-202,0-4 0,-1-13 82,-5-5 0,4-4-127,-4-3 1,4 3 523,3 3 0,-1-3 0,0 3 0,0 5 0,1 2 0,-1-5 0,0 1 0</inkml:trace>
  <inkml:trace contextRef="#ctx0" brushRef="#br0">16057 3668 7851,'7'-21'46,"1"-1"1,0-2-1,0 1 1,-4 3-1,0 2 1,0 0 732,2-1 1,0 1-202,-6 0-488,-8 8 0,-2 4 1,-8 12 49,-1 6 1,7 10 6,0 3 0,0 7-128,-6-2 1,6 7 30,-1 6 1,9-5-200,-2 5 1,4 1-73,2-1 0,2 5-87,4-5 0,4 0 30,9-7 0,1 1 69,4-1 1,-1-8-115,7-3 0,-8-7 15,3-6 0,1-4-746,-2-8 767,1 0 0,-9-8 287,-4-4 0,-4-4 0,-8-11 0,0-1 0</inkml:trace>
  <inkml:trace contextRef="#ctx0" brushRef="#br0">16167 3595 7851,'26'-29'0,"-3"1"0,7 4 0,2 9-20,11-3 1,-2 6 93,7 0 0,-1-2 857,2 8 0,1 1-370,-7 12 0,-7 3-548,-5 8 0,-17 0 48,-2 0 1,-8 9-219,-4 3 0,-2 5 122,-4 1 0,-4 1-3,-8-1 1,-3 3-151,-3 3 1,4-1 38,-5 7 1,-1-9-74,2-3 1,5 1 113,7-7 1,8-3-56,-2-3 1,6-4 83,6-1 0,4-3-82,9-4 0,7-4 4,4-8 0,5 0-60,1 0 0,-1-2-70,-5-4 0,3 2 85,-9-8 1,-2 0-431,-10-7 256,-3 1 376,-9 0 0,-9 0 0,-1-1 0</inkml:trace>
  <inkml:trace contextRef="#ctx0" brushRef="#br0">16240 3759 7851,'8'-10'-5,"-4"0"211,8 4 0,0 4 350,7-5 0,7 3-100,4-2 0,7 4-137,6-4 0,3 2-466,9-2 1,0 4 190,-1-4 0,-1 4-714,-4 2 0,1-6 392,-7 0 0,-6-6-125,-7 6 0,-2-7 4,3 7 1,-1-2-205,-12 2 1,3 2 602,-15-8 0,8 0 0,-4-7 0</inkml:trace>
  <inkml:trace contextRef="#ctx0" brushRef="#br0">17043 3467 7851,'12'0'1046,"0"0"-626,0 0 0,13 2 188,-1 4 0,2 4-217,-1 8 1,3 11-83,9 7 1,-7 3-204,0 10 0,-5-1-159,5 7 0,-8 0-54,3-1 1,-7-7 137,-6-4 1,-4-7-410,-8-5 0,0 1 203,0-8 0,-8-5-475,-4-7 1,-2-6 268,2 6 1,-5-8-1131,5 2 1511,-4-4 0,-2-2 0,0 0 0</inkml:trace>
  <inkml:trace contextRef="#ctx0" brushRef="#br0">12700 3722 7510,'0'11'1437,"0"-3"-1222,8-8 0,4 0-66,13 0 1,3-6-135,8-1 1,1-5 0,-1 4 0,1-2 104,-1-4 0,1 6-358,-1 2 1,-7-2-1,-5 2 1,-4 1-612,-1 3 1,-9 4 437,-4 5 1,-20 3 410,-11 8 0,-15 16 0,-7 5 0</inkml:trace>
  <inkml:trace contextRef="#ctx0" brushRef="#br0">12518 4197 7939,'18'10'35,"6"-2"-46,0-8 1,9 0 237,-3 0 1,13-4 274,6-8 0,3-2-189,3-17 0,8 1-55,4-7 1,-10 1-366,-3-1 0,-13 3 149,-5 3 0,-7-1-715,-11 8 0,-8-1 403,-4 7 1,-12 6 269,-6 0 0,-12 8 0,-5-4 0</inkml:trace>
  <inkml:trace contextRef="#ctx0" brushRef="#br0">11952 2993 8258,'2'-37'0,"2"3"0,2 3 594,-2 7-26,-2 4-420,-2 1 0,0 11 0,0 8-96,0 10 1,2 9-94,4 5 1,-4 4 154,4 9 0,-4 7-28,-2 5 1,2 4-198,4 2 0,-3-1-124,3 1 0,-4 0 98,-2-1 1,2-1 105,4-4 1,-4-5 32,4-7 1,2-9 151,-2-3-100,8-5 0,-4-10 171,9-4 0,-3-12-40,-4-6 1,10-12 23,-3-7 1,3-5 37,-4-7 0,6 3-55,1-9 1,7 8-127,-1-1 0,-1 5 70,6 7 1,-3 3-134,10 9 0,1 8 116,-1 4 1,-1 8-31,-5 10 1,-9 8-150,-4 17 0,1 8-221,-7 3 1,-4 3-898,-14-2 1,6 3 521,0-3 0,0 4-186,-6 1 0,0-7 842,0-4 0,17 3 0,3 1 0</inkml:trace>
  <inkml:trace contextRef="#ctx0" brushRef="#br0">14798 4945 8257,'11'-18'0,"-5"-1"0,-4 1 0,-2 0 37,0 0 1,0-1 0,0 1 296,0 0 0,0 6-106,0 0 1,0 6-1,0-7 570,0-1-290,0 6-418,0-8 81,0 14 1,6-4-209,0 12 1,0 4 46,-6 8 1,0 9-81,0 3 1,2 7-27,4 5 0,-4 5-46,4 7 1,-4-1-61,-2-4 0,0 8 69,0-9 1,0 1 134,0-13 1,2-5-34,4-1 0,-4-7 259,4 1 1,-4-12 214,-2-4-211,9-24 1,-5-2-164,8-13 1,-6-3 155,6 3 1,-2-3-107,2-3 0,5 9-81,-5 4 0,2-3 79,-2 3 1,4 2 31,-4 10 1,5 3-31,1 9 1,0 2 11,0 5 0,-5 5-84,-1 12 0,-2 4-6,2 9 0,-2-1-280,-4 1 0,-4-7 93,4 1 1,-4-7-301,-2 6 33,0-7-277,0 3 1,2-10-1,4-3 0,-1-7-292,7-12 1,0 1 475,6-7 1,0-2 505,1-10 0,-1 4 0,0-15 0,0 7 0</inkml:trace>
  <inkml:trace contextRef="#ctx0" brushRef="#br0">21623 4726 8257,'-2'-30'-18,"-2"1"0,-2 3 0,0 4 0,-3 1 144,-3 3 1,2 0 490,-2 0 0,0 7-344,-6 5 1,-1 4 294,1 2-495,0 0 0,0 10 1,1 7-1,3 9-70,2 8 1,6 7-5,-6 14 0,8 6 22,-2-1 0,4 11-14,2 2 0,8 6-152,4 7 0,4 3-415,2-4 0,9 2 351,3-2 0,7-12 295,5-12 1,-3-20-111,3-11 0,3-16 288,-3-8 1,1-12-125,-6-6 0,-1-14 245,1-11 0,-1-7-46,1-11 0,-3 6-164,-4 1 0,-5-1 43,-13-6 1,-4-2-35,-8-3 1,-2 3 41,-4-4 1,-6-2-58,-13 2 0,-9-6-71,-9 7 0,-1 7 36,1 10 0,5 13-407,-5 6 1,-2 9-267,3 3 1,-7 10-346,7 2 0,-7 10-364,6 15 0,-5 3 545,5 9 0,3-3-85,9-4 788,5 5 0,8-7 0,-1 9 0</inkml:trace>
  <inkml:trace contextRef="#ctx0" brushRef="#br0">27133 5164 8257,'19'-2'0,"-1"-2"-803,0-2 0,-6-6 803,1 6 0,-1-17 0,6 3 0</inkml:trace>
  <inkml:trace contextRef="#ctx0" brushRef="#br0">26075 4945 8257,'-2'-12'-43,"-2"0"1,-2-3 0,0 1-1,0 0-38,0 2 0,0 0 184,6-7 0,-6 7 0,-1 0 8,3-2 0,-4 4-76,2-2 1,0 6 172,6-7-149,0 9 1,-2-4 103,-4 8-187,4 0 0,-6 4 1,6 6 79,-4 9 0,4 11 28,-4 1 0,4 13-151,2 11 1,0 8 130,0 10 0,0 10-244,0 8 1,0 8-46,-1-44 0,2 0 0,2 0 0,2-1 119,0 2 1,2-2 0,11 37 108,7-12 0,1-14 203,4-16 1,7-15-61,-1-16 1,1-7-102,5-11 1,-1-11 212,1-7 1,-3-8-110,4-11 0,-11 1 9,-2-1 1,-7-1 301,1-5 1,2 3-473,-1-9 0,-7 8 31,-6-1 1,-8-5 18,2-1 0,-4-5-82,-2-2 0,0-6 41,0 1 0,-8-7-81,-4 6 1,-4 2 98,-2 10 0,5 7-317,1 11 0,2-1-152,-2 8 281,-4-1 163,6 7 0,-3 8-80,1 4 0,6 6-100,-6 6 0,2 4 76,-2 8 0,-5 3-203,5 3 0,-4-2 168,-2 9 1,6-7-187,0 6 1,1-1 63,-1 1 0,-2 5 271,8-5 0,-6-4 0,6-1 0,-8 3 0,3 0 0</inkml:trace>
  <inkml:trace contextRef="#ctx0" brushRef="#br0">26988 5529 9086,'18'-8'262,"0"6"0,2-4 0,7 4 62,9 2 0,3-6-196,9-1 1,-5-5-260,6 6 0,-7-6 0,5 4 1,-3 0-103,-3 0 1,-5-4-382,-5 5 0,-5 1-93,-8 6 167,1 0 1,-9 2 190,-4 5 1,-14 3 348,-10 8 0,-1 0 0,-23 17 0,3 3 0</inkml:trace>
  <inkml:trace contextRef="#ctx0" brushRef="#br0">27279 5693 8257,'-18'28'0,"0"-1"44,0-9 1,8-6 460,3 0 219,5 1-438,2 5 0,9-6-99,3 0 1,4-8-31,2 2 1,9-4-166,3-2 1,11 0-491,1 0 1,1 0 356,-7 0 1,7-2-971,-1-4 0,3 2 1111,-2-8 0,-5 0 0,7-6 0</inkml:trace>
  <inkml:trace contextRef="#ctx0" brushRef="#br0">28028 5547 8257,'-6'-18'-126,"-3"0"1,1-1-1,-2 1 1,0 0 0,-2 0 404,2-1 0,0-3-51,3 4 0,5-4 0,-4 9 1,4-3 193,2-2 0,0 6 26,0 0-421,0 8 0,2-11 38,4 9 0,-1 0-136,7 6 0,0 2-30,6 4 1,6 4 149,1 9 1,5 1-246,-6 4 0,9-3 43,-3 3 0,-1 2 1,1-1 1,1 5 232,5-6 0,-6 1 150,1-7 0,-9-6 38,3 0 0,-5-8 278,-2 2 1,0-4-174,1-2 1,-9-8-28,-4-4 1,2-4-241,-2-2 1,0-7 108,-6 1 0,2-6-295,4 5 0,-2-5-158,8 5 1,-2 1-157,3 6 1,3 2 193,-4 4 1,6-3-50,7 9 1,-5 2 188,4 10 0,-4 4-129,-1 9 1,-1 9 354,0 9 1,-6 1-69,1 11 1,-9-1 163,2 7 1,2 14-30,-2 4 0,0 6-135,-6 0 1,-8 6-293,-4 13 1,-5 1 137,8-47 0,0-1 0,-9 49 245,0-9 1,-7 6-84,1 1 0,-8-9 142,1-10 1,-3-12-118,-3-6 0,-7-5-201,-5-1 0,4-10 69,3-9 1,-3-9-160,3-15 1,5-4 96,7-8 1,7-2-235,-1-4 0,12-12-1072,6-13 0,4-5 846,2-7 1,0-4-1124,0-7 1645,8-9 0,-6-2 0,4-8 0,-4 0 0</inkml:trace>
  <inkml:trace contextRef="#ctx0" brushRef="#br0">27827 4817 8145,'-10'8'231,"2"-6"320,8 6-338,8-8 1,2 0-30,8 0 1,6-2-33,1-4 0,5-4 20,-5-8 1,7 0-60,-2 0 0,5-9 29,1-3-92,1-5 1,1-1 0,3-3 61,1-3-120,1 3 0,0-12 0,-1 9-175,-1 1 112,5-5 1,-7 13-1,1-1-217,-7 5 0,-1 5 214,-7 6 1,5 0-73,-6-1-3,1 9 173,-7 2 0,-6 8-75,0 0 0,-8 2 112,2 4 0,-1 4-90,1 9 0,-4 1 133,4 4 1,2 5 4,-2 7 1,6 1 58,-6-1 1,8 7-164,-2-1 1,5 3 36,1-3 1,0-3-81,0 3 0,1-3 77,-1-2 0,-6-9-160,0-4 0,-6-6 154,7-5-390,-9-5-160,4-8 17,-8 0 0,0-8-205,0-5 1,0-3 704,0-2 0,-8-8 0,-3-3 0</inkml:trace>
  <inkml:trace contextRef="#ctx0" brushRef="#br0">31677 4927 6923,'-10'0'148,"2"0"0,2 2-227,0 4 1,0-2 114,6 8 1,-7 0-1,1 8 1,2 7 194,2 9 1,2 5-155,0 14 0,8-3 31,5 15 1,3-2-24,2 2 1,2 2 88,5-8 0,-3-4-39,8-15 1,-7-3 113,1-21 1,2 2-78,-1-14 1,-1 0 83,-6-6 0,3-10-129,3-8 1,-4-2 38,4-11 0,3 1-181,-3-7 1,7 3 112,-7 3 0,6-3-231,-5 4 1,5-5-76,-6-1 1,7 1-48,-7 5 0,0-5 31,-5 5 1,-3-3 62,-4 3 0,4 4 68,-4 7 1,-1 1-5,1 0 0,-6 2 231,6 4-292,-8 3 381,4 9-63,-8 0-117,0 9 0,-6 1-23,0 8 0,-2 2-7,2 5 1,2-3 10,-8 8 0,5 1-14,-5 5 1,6 1 156,-6-1 0,8 9-146,-2 3 1,-2 5 27,2 2 1,0 6-96,6 0 1,0 7-2,0-1 1,0 10 53,0 2 1,0 1-111,0-7 0,0-2 100,0-5 0,-6 3-6,-1-8 1,-7-2 342,2-10 0,-4-3-99,-2-3 0,-7-5 146,1 5 0,-10-5-150,-3-1 1,-1-1-262,-11 1 0,2 3 48,-1-3 0,-3 1-98,8-13 1,1 5 145,5-5 1,3-3 129,3-10-1452,5-4 1,14-8 489,0 0 1,8-2 100,-2-4 1,4 2 664,2-8 0,8 0 0,2-15 0,8-1 0</inkml:trace>
  <inkml:trace contextRef="#ctx0" brushRef="#br0">31969 3339 8257,'0'-18'-206,"2"0"1,2-1 467,2 1-57,0 0 1,-6 0 0,0-3-21,0-3 1,0 4 0,0-4-1,0 3 459,0 3-416,0-8 0,0 5 145,0-3 70,-8 4-59,6 2 30,-6-1-109,8 9 115,0-6-1021,0 14 483,0 2 0,0 12 47,0 12 0,0-1 163,0 7 0,0 9-31,0 9 1,0 5 65,0 2 0,0 6-60,0-1 1,6 9-104,0-2 0,2 4 122,-2 2 0,-4-6-205,4 0 0,3-6 57,-3 6 0,0-15-73,-6 3 0,0-14 105,0-5 0,0-1-20,0-11-374,0 0 215,0-5-393,0-1-173,0-8-220,0-2 115,0-8-184,0 0 595,-8 0 0,-3 0 469,-7 0 0,6-2 0,0-4 0,-2-4 0,-11-8 0,5 1 0,-4 5 0,1-4 0,-1 4 0,4-6 0,-4-7 0,-3 5 32,3-4 0,-3 3 130,3 3 1,4-6 211,-4-1 1,1 1-107,-1 6 0,4 0 237,-5-1 1,11 3 316,2 4-62,8-4-579,-4 14 0,10-6-157,4 8 1,6 10 76,12 8 1,5 2-65,7 11 0,1-7-18,-1 6 1,1-5 50,-1 5 1,1-7-189,-1 1 1,-5-4 38,-1-2 1,0 1 157,7-1 0,-7-2-33,1-4 0,-9 2 344,2-7 0,-1-1-14,1-6 1,-4-9-135,5-3 1,-5-4 95,-2-2 1,7-6-69,-1-1 1,0-7-339,-6 1 1,1 3 152,-1-2 0,0-1-1019,0-5 1,1 5 53,-1 1 1,-6 8-334,0-3 0,0 5-117,7 2 356,-1 8 974,0 1 0,0 9 0,1 0 0</inkml:trace>
  <inkml:trace contextRef="#ctx0" brushRef="#br0">30947 2117 8257,'12'-6'-475,"-2"-3"1392,-1-1 1,-3 4-291,-6-6 0,0 6-354,0-6 0,0 6 232,0-6-503,0 8 202,0-13-228,-8 15 1,-3-6 61,-7 8 0,-2 8-430,-4 4 1,1 11-51,-7 1 0,5 9 183,-5-3 1,2 10 27,-3 3 0,-1 6 84,8-7 1,-1 3 21,7-3 0,2-5-117,4-1 560,3 1-100,9-17 1,9 5 73,3-13 0,4-6-118,2-12 1,2-4 42,5-9 1,-5 1-246,4 0 1,-3-6 116,-3-1 1,0-5-81,0 5 1,-5-5 68,-1 6 0,-2-7-195,2 7 0,2-6 76,-8 5 0,6-5-73,-5 5 1,5 1 270,-6 6 273,0 0-77,2-1-254,-6 9-78,6 2 0,-8 10 58,0 4 1,2 4-117,4 9 0,-4-1 51,4 0 1,2 2-149,-1 5 0,5-5-99,-6 4 0,2-3 61,-2-3 0,-2 6-224,8 1 275,-8-1 0,10-6-472,-7 0 0,1-1 220,-2-5 1,-4-2-1337,4-4 1709,-4-4 0,6 14 0,2-6 0</inkml:trace>
  <inkml:trace contextRef="#ctx0" brushRef="#br0">31349 2098 8257,'12'-28'-815,"0"4"1,-8 3 2633,2 3-572,-4 0-452,-2 8-527,0 2 1,-6 10-155,0 4 1,-8 6-134,2 12 0,-5 3 135,-1 3 0,0 5-118,0-5 1,5 4 44,1 3 0,8-1-430,-2 1 0,4-7 196,2 1 1,0-9-62,0 2 1,8-3 18,4-3 1,7-2-24,5-4 1,-2-4-188,9-8 0,-7-2 110,6-4 1,-5-6-91,5-12 1,-8 1 422,3-7 0,-5-8 0,-2-9 0</inkml:trace>
  <inkml:trace contextRef="#ctx0" brushRef="#br0">31695 1460 9799,'0'18'681,"6"8"-413,0 5 0,9 5-195,-3 7 1,-2 6 134,2 11 0,0-1-248,6 8 0,-5-2 107,-1 2 1,-8-4-505,2-9 0,-4 1 119,-2 0 0,0-17-241,0-7 0,0-9 69,0-4 0,0-5 164,0-1 1,-2-8-238,-4 2 563,-4-4 0,-17-2 0,-1 0 0</inkml:trace>
  <inkml:trace contextRef="#ctx0" brushRef="#br0">31568 2153 8257,'2'-12'-470,"4"0"0,-2 2 470,8-2 0,-6 1 389,6 5 1,0 2 627,7-8 0,5 6-664,0-6 1,9 8-164,-3-2 1,4-2-631,3 2 0,-3-7 272,-3 7 1,3 0-779,-3 6 0,-5 0 537,-2 0 1,-3-6 408,-3 0 0,0 0 0,0 6 0</inkml:trace>
  <inkml:trace contextRef="#ctx0" brushRef="#br0">32060 2062 8257,'10'18'0,"5"-6"4,-9 1 1,6-7 146,-6 6 0,2-6 567,-2 6 0,-2-2-278,8 2 1,-2 5 81,3-5-504,3 4 0,-8 2 74,4 0 1,2-5 159,-8-1 1,7-6-450,-7 6 135,8-8 0,-10 4 167,8-8 189,-8 0 0,6-2-123,-4-4 0,-4-4-14,4-8 1,-4-3-152,-2-3 1,0 2 111,0-9 1,0 7-721,0-6 0,0 5 322,0-5 0,0 8-663,0-3 1,0 5-98,0 2-619,9-1 785,1 1 874,8 8 0,0 2 0,0 24 0,1 4 0</inkml:trace>
  <inkml:trace contextRef="#ctx0" brushRef="#br0">32425 2190 8257,'0'10'628,"0"-2"0,6-6 803,0 4-475,0-4-1051,-6 6 173,9-8 1,-7 2-426,4 4 389,-4-4 1,0 12 164,4-7 0,-4 1-408,4-2-424,-4-4 0,-2 8 584,0-4-39,0-4 747,0 6-161,8-8-288,-6 0 0,8 0-26,-4 0 1,-2 0-14,8 0 1,-5-6-148,5 0 0,-6 0-232,6 6 0,-2-2-347,2-4 1,4 4 305,-3-4 1,3 4-325,2 2 1,-6 2 218,0 4 1,1-4 11,5 4 0,-6-2 56,0 2 0,-6-4 294,6 4 1,-5-4 50,5-2 1,-6-2 48,6-4 0,-8-4-141,2-8 0,-2-1 110,2 1 1,-4-8-138,4-5 0,-4-11 14,-2-7 0,0-6 51,0-5 1,2-11-65,4-8 0,-4-3 246,5 3 1,1 15 96,-2 3 0,6 14 115,-6 17 0,2 9-64,-2 9 1,-4 10-142,4 2 1,-2 8 93,2 11 0,-4 7-78,5 4 0,1 7 130,-2 5 1,2 5-84,-2 8 1,-2-1-117,8 1 0,-6 0-79,6 0 0,-6-7-204,7 1 0,-3-8 229,2 1 1,4-5-168,-4-7 1,-2-6-20,3-11-3,-1 3 0,0-14-458,0 4 1,-6-6 249,6-6 0,-8-4-976,3-9 0,-5 1 1278,-2 0 0,-9-8 0,-1-3 0</inkml:trace>
  <inkml:trace contextRef="#ctx0" brushRef="#br0">26458 2755 8257,'0'-18'-41,"0"0"1,0 0-1,0-1 492,0 1 1,0 6 0,-2 0 87,-4-2 1,2 5-105,-8 3 1,2 2-1,-4 0 238,2-2-105,-1 0-719,-5 6 0,2 8 201,4 4 1,4 13-26,8 5 0,0 11-25,0 1 0,0 15 30,0-2 0,0 10-103,0-5 1,0 15-181,0-2 0,0-2-332,0-4 0,0-8 277,0 2 1,0-12-244,0-7 0,0-11-175,0-7-369,0-12 253,0-4 579,0-24 0,0-2 42,0-13 1,-6-9 220,-1 3 0,-5-9 0,6 3 0,-8-10 0,2-1 0,2-7 0,-2-6 0,7-4 0,-1 4 0,6-4 0,6-2 0,13 2 0,11 4 0,7 4 222,5 9 0,5 1 110,8 4 1,5 13 239,1 11 0,6 13 64,-6 6 0,0 4-165,-6 2 1,-9 10-315,-3 9 0,-21 1 62,-10 10 1,-8 1-76,-4 5 1,-4 7 60,-8-1 0,-8 7-178,-17-7 0,1 3-79,-1-2 1,-5-5 50,-1 5 0,-6-5-418,7-1 0,-1-3 210,7-3 1,1-5-332,5-8 1,4-8-89,7-4 269,1-3-245,8-3 604,2-9 0,16-9 0,2-10 0</inkml:trace>
  <inkml:trace contextRef="#ctx0" brushRef="#br0">26787 3066 8257,'18'18'-18,"-6"-2"185,0-4 1,-2 4 307,3-3 0,3-1-80,-4 6 1,4-10-336,3 10 1,-1-4 143,0 5 0,-6-1-608,0 0 0,-8 0 129,2 1 0,-3-1-57,-3 0 1,0 0 310,0 1 1,-3-3 11,-3-4 429,4-4 1,-14-8 33,4 0-154,4 0 1,0-10-29,8-8 0,0-2 78,0-11 1,0 7-223,0-7 0,2-5 17,4-7 1,4 1-622,8 5 0,1 1 303,-1-1 1,2 1-781,4-1 0,-3 9 451,3 4 0,-4 5-233,-2 7 1,1 4 341,-1 8 0,-6 10 393,0 8 0,-8 5 0,2 13 0,-4-3 0,-2 9 0,-2 5 0,-4 2 0,4-5 0,-4-1 0,-2-7 223,2-5 0,0-5 27,6-8 769,0 0-653,0-7 1,6-5 336,0-12 1,8-11-189,-2-7 0,5-2-30,1 1 1,0-1-234,0-4 1,-5-5-1,-1 5 1,-2 1-129,2-1 0,2 8 274,-8-3-644,0 5 248,-6 10-1087,0 2 839,0 32 0,0-2 49,0 21 1,0-7 79,0-5 1,0 1-148,0-7 1,0 5 185,0-6 1,7 1-76,-1-7 22,8 0 1,-10-2 73,8-3 1,-6-5 72,6-8-189,-8-8 1,4-9-163,-8-7 0,7-8-300,-1 1 0,0-3 247,-6-3 0,0 1 11,0-1 0,8 3 377,4 3 0,4-3 0,2 6 0</inkml:trace>
  <inkml:trace contextRef="#ctx0" brushRef="#br0">27626 2117 7924,'0'-19'-6,"0"1"1,6 6 906,0 0 1,2 8 28,-1-2-662,-5 4 0,14 4-38,-4 4 1,-2 12-1,2 12 1,2 7-58,3 6 1,1 3-39,0 9 1,-6 2-167,0 3 0,-1-1 116,1 8 1,-2 0-238,-4 6 0,-4-2-14,4-4 1,-6-10 94,-6-9 1,2-13-9,-8 1 0,0-11 86,-7-1 0,-5-12 176,0-6 1,-3-4-156,3-2 1,4 0 211,-5 0 1,5-2-136,2-4 0,6 4 6,0-4-971,8-4 660,-5 8 0,11-4-17,5 12 0,3-2 104,8 8 1,2 0-75,5 7 0,-3-7 11,8 0 1,-5-6-8,5 6 1,-8-8 26,3 2 1,-5-4 77,-2-2 0,-2-2-232,-3-4-52,3-4 1,-8-14-270,4-1 1,-4-1 186,-8 2 0,2-5 444,4-7 0,-4-9 0,6-1 0</inkml:trace>
  <inkml:trace contextRef="#ctx0" brushRef="#br0">28064 2774 8257,'8'26'0,"-4"2"589,8 9 0,-1-1-137,1 1 0,-2-1 288,-4 1 1,-2-3-281,8-3 1,-8-3-428,2-4 0,-4-9 49,-2 3-7,8-12-1841,-6 2 1140,7-8-583,-9-8 0,0-4 472,0-13 0,-2 3 737,-5-8 0,-3-1 0,-8-5 0</inkml:trace>
  <inkml:trace contextRef="#ctx0" brushRef="#br0">28064 2299 8696,'12'0'653,"0"0"1,-6 0-605,7 0 1,-7 0-528,6 0 0,-6 0-474,6 0 0,-6 2 467,6 4 0,1 4 485,5 9 0,0-1 0,0 0 0</inkml:trace>
  <inkml:trace contextRef="#ctx0" brushRef="#br0">28429 2774 8257,'2'18'392,"4"0"0,-4-6-72,4 0 0,-4 1 523,-2 5 1,0 0-312,0 0 0,0 1-266,0-1 1,0 0 17,0 0 0,0 7-407,0-1 1,0 0-263,0-5 0,2 5 337,4 0-235,5 1 0,9-9 118,4-4 0,-4-4 125,5-8 1,1-8-179,-2-4 0,7-13-182,-7-5 0,7-4-85,-7-3 1,-2-6-90,-10 1 1,-1-9 30,-5 3 1,-4-7 542,4-6 0,-12-4 0,-5-8 0</inkml:trace>
  <inkml:trace contextRef="#ctx0" brushRef="#br0">28739 1934 8257,'0'-10'123,"2"-4"318,4 8 284,-4 0 1,6 10-222,-8 8 1,7 2-41,-1 17 0,8 7-162,-2 11 0,-2 12-37,2 5 0,0 16-352,7 9 0,-3 0 140,-4 6 0,-2-9-623,-4-3 0,-4-8 404,4 2 1,-4-20-244,-2-11 1,-2-15 163,-4-9 1,2-6-1700,-8-6 1319,0-3 1,-6-9-199,-1 0 0,1-3 1397,0-3-574,0 4 0,-9-22 0,-1 4 0</inkml:trace>
  <inkml:trace contextRef="#ctx0" brushRef="#br0">28611 2792 8257,'23'-8'0,"-5"-4"0,2 1 48,5-1 1,1 6 174,-2-6 0,5 6-107,7-6 1,1 8-230,-1-2 1,1-3 107,-1 3 1,-7 0-169,-5 6 1,-6 2 117,-6 4 1,3-2-307,-9 9 1,0-1 185,-6 6 0,-2-2 255,-4-4 1,2 5 91,-9-5 1,7-2 594,-6 2 402,8-8-419,-4 4-135,8-8 69,0 8-636,0-6 1,2 13 115,4-9 1,-2 6-272,8-6 0,-8 8-181,2-2-5,-4 5 158,7 1 184,-7 0 1,8-6 255,-4 0-285,-4-8 1,14 3 0,-4-14 0,-2-3 33,2-8 0,3-2 31,9-5 1,-2 3 117,9-8 0,-7-1-114,6-5 1,-1-1-266,1 1 0,3-1-463,-9 1 1,0-1-498,-5 1 0,-1-3 482,0-3 0,-8 3-405,-4-3 1059,-4 3 0,-2-5 0,0-3 0</inkml:trace>
  <inkml:trace contextRef="#ctx0" brushRef="#br0">29323 1952 8257,'-10'-54'-1000,"-6"1"750,4 4 0,4 13 1035,1 12 1,-1 9 428,2 3-748,0 8 0,6-2-214,0 12 0,6 10 205,0 9 0,9 13-61,-3-1 0,4 11 71,2 1 1,0 4-290,1 1 1,-1 7 73,0 0 0,0 2-294,1-2 1,-1-4 148,0 3 1,-6-3-323,0-2 1,-5-9 158,5-3 1,-8-6-197,2-7 0,-4-4 83,-2-7 1,-2-9-18,-4-4 1,-4-4 155,-9-2 0,1 0-8,0 0 0,0 0-22,-1 0 1,1 0 36,0 0 0,6 0-58,0 0 1,7 2 54,-1 4 1,6 4 122,6 8 0,5 1-111,7-1 1,2 0-43,4 0 0,-3-1 52,3-5 0,2 2 10,-1-8 1,-1 0-556,-6-6 370,9 0 0,-9-8-796,0-4 0,-8-4 975,-10-3 0,-8-7 0,-2-2 0</inkml:trace>
  <inkml:trace contextRef="#ctx0" brushRef="#br0">22918 12700 7423,'0'-18'0,"0"0"-368,0-1 1,0 1 823,0 0-142,0-9 0,0 7 0,0-4 0,0 2 0,0-1 160,0-1 0,0-7 0,-2 7 0,-2 2 156,-2 2 0,0-1-235,6-3 0,-6 10-143,0-4 0,-2 3 159,2-3 1,2 8 124,-8 4-435,-1-4 0,-7 10 116,-4 0 1,1 8-208,-7 10 0,2 2-70,-3 5 0,-3 3-121,3 9 0,-3 7 19,-3 5 0,9-1 69,4 7 1,-3-4-164,3 10 0,0 4 76,5 2 1,9 3-388,4 3 0,4 7 297,2-1 1,10 8-151,9-2 0,1-10 85,10-2 1,3-12 140,9 0 0,-1-11 159,8-1 1,-9-15-162,3 3 1,-5-15 287,-1-4 0,1-1-83,5-11 1,-11 0 357,5-6 1,-5-2-172,5-4 1,-5-4 511,5-9 0,-5-5-295,11 0 1,-3-9 36,3 3 0,-3-11-185,9-1 0,-9-7-40,3 6 0,-4-5-24,-3 5 0,-6-5 42,1 5 0,-15-6-51,2 7 1,-10-7 15,5 7 1,-9-9-192,2 2 0,-12 3 23,-6-3 0,-7 0 58,-5-6 0,-6-1-162,-13-5 0,2 4-20,-7-4 1,1 5-5,-2 1 1,-1 6 83,7 0 1,1 11-98,5 1 0,9 5 129,3 14 0,5-5 244,2 11-133,0 4 30,7 0 0,1 10-405,4 4 0,4-2 233,-4 8 0,2-6-978,-2 7 0,2-1 464,-8 6 0,8 2-958,-2 5 0,-2-3 644,1 8 1,1 1-234,6 5 1,0 1 1063,0-1 0,-8 1 0,-2-1 0</inkml:trace>
  <inkml:trace contextRef="#ctx0" brushRef="#br0">23046 13904 8072,'0'-18'-33,"0"0"1,0 0 324,0-1 0,-6 7 0,0 0 1,2-2 476,2-2 0,2-3-63,0 1 0,-2 0 144,-4 0-351,4 7 0,-6-5 609,8 4-800,0-4 0,-6 4 284,-1 0-482,1 7 1,4-3-1,-2 10 308,-2 4-418,0 5 0,0 7 0,-2 2-113,-2 4 0,4 7 101,-6 11 0,-1 5-272,-5 8 0,6 0 128,0-1 1,0 7-56,-7 0 0,7 4 116,0 2 1,2-6-105,-2 12 0,2-13 26,4 1 1,1-2-101,-7 2 0,8-6 22,-2-1 0,2-1 76,-2-10 0,2 1 510,-8-1 1,6-5-197,-6 5 0,1-5 176,-1-1 0,-4-7-127,4 1 0,2-9 189,-2 2 1,8-9 466,-3-3-435,5-8 1,2 2-44,0-12 0,-6-4-67,0-9 0,0-7-270,6-4 0,0-5 39,0-1 1,-2-1-121,-4 1 1,4-1 69,-4 1 0,4 5-398,2 1 0,-6 6 119,0-7 1,-2 9-265,2-3 338,4 5 0,-9 4 96,5 4 1,2 4-28,-8 8 1,8 8 23,-2 4 0,4 12-79,2 7 1,0-3 102,0 3 0,0-1 127,0 6 1,8 7-65,4 0 0,4-1 128,3-5 1,5-1-109,0 1 1,7-7 143,-7 0 0,7-3 43,-7-3 1,6 0-27,-5-11 0,-1-5 978,-6-2-759,9-4 0,-9-10 28,0-4 0,-2-5-352,-10-1 0,0 0-367,-6 0 1,6-1-1426,1 1 0,7 2 901,-2 4 0,4-4-718,2 3 1,3-3 69,3-2 1470,4 0 0,9-1 0,-1 1 0</inkml:trace>
  <inkml:trace contextRef="#ctx0" brushRef="#br0">21842 16021 8930,'-8'-18'853,"-4"-1"0,1 1 1,1 0 439,2 0 0,-4-1 104,6 1-1147,-8 8 1,12-2-196,-4 12 0,4 12-178,2 19 0,0 5 190,0 7 0,0 11-644,0 13 0,0 6 274,0 6 0,0 6-698,0 13 1,-9-3 710,4-43 1,-2-1 0,-9 47 34,7-46 0,0-1 1,-7 40 71,3-5 1,-1-15 181,8-23 0,-6-5 301,6-13-191,0-12 135,6-9 0,8-18-106,4-3 1,4-6 137,3-6 1,7 3 224,4-3 1,1 2-394,5-3 1,-3 5 84,9-4 1,3 4 132,-3 1 0,1 7-127,-6 0 1,-1 2-64,1-2 0,-9 4-330,-4 8 1,-10 2 124,-1 4 1,-9-2-195,2 8 0,-4 2-377,-2 10 0,0-3-566,0 3 1,0-4 339,0-1 866,8-1 0,2 0 0,8 0 0</inkml:trace>
  <inkml:trace contextRef="#ctx0" brushRef="#br0">22590 16550 8257,'0'-30'623,"0"-1"1,0 9 378,0-2-262,0-5 0,-8 11-203,-4 0 1,2 8 104,-3 10 0,3 10-412,-2 8 0,-4 8-368,4 11 0,2 10-108,-3 7 0,9 1 254,-2 6 1,4-4-436,2-3 1,2-1 304,4-4 0,4-1-232,9-11 1,7-1 207,4-17 1,5 1 109,1-14 0,7-8 228,0-10 0,-3-13 470,-9-5 1,1-15 213,-8-9 0,1-1-388,-7-6 0,-8 4 82,-4 3 0,-6-1-80,-6 0 1,-4 2-375,-8 5 0,-9 3-38,-3 9 0,1 1-172,-1 5 0,2 3-315,-3 9 0,5 8-1919,8 4-1660,8 4 2943,-7 2 1,17 6-31,0 0 0,2 8 1075,11-2 0,7 5 0,8 1 0</inkml:trace>
  <inkml:trace contextRef="#ctx0" brushRef="#br0">23210 16295 8257,'10'-12'-166,"-3"-1"0,-5 7 221,-2-6 0,2 6 481,4-6-112,-4 8 0,6-12 1,-6 5 374,4 1 1,-4 0-159,4 4 913,-4 4-556,-2-6-459,0 8 0,-2 2-276,-4 4 1,2 4-378,-8 8 1,6 1-420,-6-1 0,7 6 474,-1 1 0,-2 7-195,2-2 0,0 3 135,6-3 1,0-1-411,0-5 1,2-2 152,4 9 1,6-9 423,13 2 0,-3-5 47,8-7 0,-5 4 209,5-4 0,-8 4-103,3 3 0,-5-1 169,-2 0 1,-1 0-230,-5 1 1,-4 5-9,-8 0 0,-8 7-496,-4-7 1,-5 6 219,-1-5 1,-6 5-536,-1-5 0,-1-3-39,2-10 1,3 2-291,-3-8 1,10 0-260,2-6 1266,8 0 0,-13-16 0,7-4 0</inkml:trace>
  <inkml:trace contextRef="#ctx0" brushRef="#br0">23794 15966 8257,'0'-18'2985,"0"0"-2167,0-1 0,-2 9-303,-4 4 0,2 14-9,-8 11 0,-2 7-344,-11 10 0,5 7 90,-4 0 0,4 7 32,1-1 0,1 2-32,0-3 1,8 3-407,4-8 0,6-1 235,6-5 0,6-9-1107,12-4 0,5-5 533,7-7 1,3 2 352,3-8 1,-1 0 419,7-6 1,-13 0-131,1 0 1,-5 0 252,-1 0-277,-4 0 0,-15 8 341,-5 4 0,-6 11-113,-6 1 0,-7 8-42,-11-1 1,-2 1-144,-5-1 1,-3 3-171,3-3 0,-1 1-602,2-2 1,1-1 328,5-5 1,4-10-2747,-5 5 1389,5-5-1284,2-4 2915,8-2 0,-7-8 0,7 0 0</inkml:trace>
  <inkml:trace contextRef="#ctx0" brushRef="#br0">27663 7408 8257,'-13'6'-134,"3"3"0,0 1 0,2 4 0,0 4 729,4 6 0,2-1 1,2 5-1,2 1-95,4-1 0,10 2 0,9 7 0,-1-3-38,2-3 1,1 1-243,3-8 0,4 1 4,-3-7 0,3-8 60,3-4 0,-1-4-282,1-2 1,7-16 99,5-8 1,4-9-1306,2-3 1,5-7-34,1 1 1,-2-3 1005,-10 2 1,11 5 0,-3-7-1</inkml:trace>
  <inkml:trace contextRef="#ctx0" brushRef="#br0">28922 12627 8257,'0'-12'-824,"0"0"1247,0 0-225,0-7 17,0 9 1,0-6 0,0 4 1218,0-4-768,-8-3 0,-3 3 60,-7 4 0,6-2-367,0 8 1,0-7-212,-7 7 1,1 0-139,0 6 0,6 2 96,0 4 1,8 13-175,-2 11 0,3 13 56,3 5 1,7 5-329,-1 2 0,14 2 161,-2 3 1,13 3-500,-1 4 1,4-6 313,3-12 1,8-7 210,3-11 0,3-7 13,-2-12 1,1-8-35,-7-16 1,-1-8 1132,-5-17 0,-5-5-467,-7-1 0,-3-6 102,-16 7 1,0-1-111,-6 7 0,0-1-18,0 1 1,-6 5-249,0 1 1,-6 6-316,6-7 1,-6 9-245,5-2 344,1 3-296,6 11 0,8 4 146,5 12 1,9 4 265,2 9 1,1 7-146,-7 4 1,0 5 364,0 1 0,-8 9-141,-3 4 0,1-1-229,-2 7 0,-2-2-276,-10 14 1,-10-9 173,-9 3 1,-5-4-338,5-2 0,-5-9 176,6-3 1,-1-13-1340,7-5-252,0-5-531,0-10 1613,8-2 803,1-8 0,9-8 0,0-2 0</inkml:trace>
  <inkml:trace contextRef="#ctx0" brushRef="#br0">29998 12955 8257,'-18'0'245,"0"0"0,0 0 2450,-1 0-1517,1 0-648,8 0 1,10 0 162,12 0-168,4 0 0,5 0 1,1 0 584,2 0-854,9 0 0,-5 0 0,9-2-365,-1-4 0,-6 4-59,1-4 0,-3-2-142,3 2 1,1-2-1360,-8 2 0,7 2 783,-7-8 1,2 8-800,-1-2 1,-11 1 203,4-1 1481,-4 4 0,5-14 0,-1 6 0</inkml:trace>
  <inkml:trace contextRef="#ctx0" brushRef="#br0">30546 12518 8257,'0'-19'450,"0"-5"56,0 0 0,0 5 1992,0 7-1763,8 8 1,0 4-527,4 12 1,2 5 42,-8 1 1,9 8-227,-3 5 1,4 1-336,2-2 1,-6 3-428,1-9 1,1 1 508,10-7 1,-4 4-70,5-4 1,-3 3 346,2-15 0,-3 0 470,3-6 1,-6-2 356,-6-4 1,2-5-412,-7-7 1,-1 0 63,-6 0 0,0-7-72,0 1 1,0-2-187,0 1 1,0 5-647,0-4 407,0 4-379,0 1 1,8 9 184,4 4 1,4 4 120,2 2 1,3 8 22,3 4 1,-4 13 182,5 5 0,-5 7-76,-2 5 0,0-1-50,1 7 1,-9 9-439,-4 10 1,-4 10 205,-2 2 1,-8 2-169,-4-2 1,-13-4 327,-5 4 1,-5-2-207,-1-10 1,-1-2 18,1-22 0,1-9-462,5-9 0,4-7-1167,7-6 433,1-4 1,8-16 456,4-4 957,4-4 0,-6-11 0,-2-1 0</inkml:trace>
  <inkml:trace contextRef="#ctx0" brushRef="#br0">30327 11842 8257,'0'19'1606,"0"-1"-785,8-8 0,2-2 245,8-8 0,7 0 83,-1 0-825,8 0 0,-3-8 0,5-6 465,-3-8-537,3 1 1,-6-5 0,9 8 282,-1-1-360,-7 1 0,3 0 1,-5 0-76,1-1 1,-6 9-125,3 4 0,1 4-182,-2 2 1,3 10-30,-3 9 0,-4 7-245,5 10 1,1 3-80,-2 3 0,1-1 225,-7 8 1,0-9-736,0 3 1,-1-7 359,-5-5 1,2-3-101,-8-4 1,6-9-747,-6 3-159,0-12 1714,-6 2 0,-8-8 0,-2 0 0</inkml:trace>
  <inkml:trace contextRef="#ctx0" brushRef="#br0">31568 12134 8257,'0'-18'2154,"6"0"-1487,0 0 1,2 7 857,-2 5-797,4 4 1,8 4-245,1 4 1,5 13 113,0 11 0,3 9-107,-3 9 0,4 9-21,9 16 0,-3 2-349,-3 4 0,1 4-660,-8 9 0,1 5 594,-7 0 1,-8-2-581,-4-9-1,-4-7-1446,-2-12 1,-10-7 880,-8-11 0,-9-12 1091,-9-13 0,-1-6 0,1-6 0,-1-4 0</inkml:trace>
  <inkml:trace contextRef="#ctx0" brushRef="#br0">28393 12791 8140,'-11'-24'0,"3"0"-349,0 1 0,6-3 849,-4 2 1,-2-1 0,0 7 0,0 0 344,0 0 1,-7 5-433,3 1 1,-4 8-62,-2-2 1,-7 4 0,1 2 0,2 0 356,2 0 0,1 14-416,1 4 0,2 19-25,4-1 0,4 21 421,8 4 0,2 8-227,4 4 1,6 0-1222,12 0 1,5 2 600,7 4 0,9-6-1757,3 0 1,11-2 649,2-10 1,10-6-123,2-7 0,0-17 1387,6-7 0,-4-10 0,-2-16 0,0-6 0,0-2 0</inkml:trace>
  <inkml:trace contextRef="#ctx0" brushRef="#br0">31695 11404 8257,'0'-24'0,"0"0"366,0 1 0,-6 3 138,0 2 96,0 0 1,6-1 0,0 1 187,0 0 1,8 0-245,4-1 1,13 7 190,5 0-580,4 8 0,3-6 0,-1 6 330,1-2-395,-1 0 1,1 14 0,-3 6 42,-3 8 1,-7 7-571,-12 7 1,3 1 53,-9-1 0,-2 7-229,-10-1 1,-5 7 334,-7-6 0,0-1-21,0-5 0,6-1 587,-1 1 1,9-9-186,-2-4 0,4-3 285,2-3 0,10-2-179,9-4 0,9-4 331,15-8 1,5-2-134,13-4 0,4-2-706,8-4 1,-6-4-1503,0 4 1,-17 4 961,-1 1 0,-4-1 838,-9 2 0,-12 0 0,-15 6 0</inkml:trace>
  <inkml:trace contextRef="#ctx0" brushRef="#br0">27517 13466 8257,'-12'13'-40,"-1"-1"1,-1 0-1,-2-2-59,-2-4 1,6 2-125,-1-2-33,9 0 127,-4-6 0,6 0 311,-4 0 15,4 0 1,-8-2-76,4-4 1,2 4 750,-8-4-557,-1 4 0,-5 2 246,0 0 0,2 2 137,4 4-202,-5-4-425,15 6 51,-6-8 1,18-2 7,9-4 1,7-4 83,10-8 1,9-6-274,4-1 1,-3 1 90,3 6 1,-6 1-551,5 5 1,-7-2 106,1 8 0,-11 0-52,-7 6 0,-6 4-448,-5 8 0,-7 8 364,-12 17 1,-13 5 75,-11 1 1,-7 8 469,-5-3 0,-3 5-80,-3 2 1,3-9-40,8-3 0,3-6 578,4-7 1,5-4 73,13-7-167,4-9 0,10-2 565,4-8 0,10 0-368,9 0 0,7-2 69,-2-4 1,7-4-138,6-9 1,-3 1-614,9 0 0,-9 0-396,3-1 1,1 1-504,-1 0 1,-2 6 607,-11-1 409,-4 9 0,-16-4 0,-1 8 0</inkml:trace>
  <inkml:trace contextRef="#ctx0" brushRef="#br0">26823 14488 8191,'-8'-26'0,"-2"-3"66,0 1 0,-6-6 382,4 3 0,1 5 1,1 2-1,2 3 1628,4 3-994,-6 0-139,8 8-967,2 2 0,8 10 126,4 4 1,4 12-202,-3 12 1,-3 7 130,2 5 0,-8 1-452,2 12 1,-4-3 196,-2 15 0,-2 0-150,-4 6 0,-6 0-196,-13 0 0,5 2-96,-4 4 1,2-12 365,-3 0 1,7-10 331,0-9 0,8-5 646,10-13-573,0-3 1,10-17 235,8-4 1,2-4-147,11-2 1,5-8-26,7-4 0,5-10-245,-5-3 1,12-5-157,-7 5 0,7-5-365,-12 6 1,-1-1 594,-5 7 0,-1 0 0,1 0 0</inkml:trace>
  <inkml:trace contextRef="#ctx0" brushRef="#br0">27133 15182 8257,'9'18'0,"-5"-6"0,8 0 0,-2 0 779,2 7 0,4-1-247,-4 0 0,5 0-55,1 1 1,0-1-468,0 0 1,7-2-554,-1-4 0,7 3 411,-7-9 0,8 0 163,-1-6 1,3-2 540,3-4 1,-7-11-269,0-7 1,-7-8 111,1 1 0,-4-3-141,-1-3 1,-7 1 394,0-1 1,-8 1-114,2-1 0,-12 1-385,-6-1 1,-4 3-462,-3 4 1,-5-3 325,0 9 1,-1 1-2380,7 11 1263,0-4-1013,0 14 1066,8-6 1026,1 8 0,1 8 0,-2 2 0</inkml:trace>
  <inkml:trace contextRef="#ctx0" brushRef="#br0">27882 14707 8257,'2'-12'0,"4"0"0,-4 6 1941,4-6-654,-4 8-728,-2-5 0,-8 20-297,-4 7 0,-7 8-343,-5 11 0,4-1-362,-5 1 0,7-1 307,6 1 0,-2-1 27,8 1 1,0-7 151,6 0 1,10-7-199,8 1 1,8-6-101,11-5 1,5-5 469,1-8 0,2 0-67,-3 0 1,-5 2 18,-1 4 1,-7-2-181,-11 8 0,-8-6-215,-4 6 0,-12 6-15,-6 7 1,-6-1 108,-7-6 1,3 1-600,-8-1 0,7-2 269,-1-4 1,4 2 463,1-7 0,1-1 0,0-6 0</inkml:trace>
  <inkml:trace contextRef="#ctx0" brushRef="#br0">28411 14433 8257,'-10'0'0,"-7"3"1512,5 3 0,2-2-649,-2 8 1,-6 0-382,-7 6 1,1 7-231,6-1 0,2 8-480,3-1 0,5 3 181,8 3 1,0-3 8,0-3 1,14 3 58,5-4 0,11-1 174,1 1 0,-3-7-420,2 1 1,-7-4 36,1-2 1,-6 7 482,-6-1 1,-3 2-29,-9-1 1,-5-3-31,-7 8 1,-2 1-435,-16 5 0,-7 1-489,-5-1 1,-1 1-412,7-1 0,1-1 174,5-5 923,3-3 0,9-9 0,0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57D200"/>
    </inkml:brush>
    <inkml:brush xml:id="br1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22061 9671 7893,'-53'0'0,"6"0"0,11 0 0,10 0 0,5 0 0,3 0 0,0 0 0</inkml:trace>
  <inkml:trace contextRef="#ctx0" brushRef="#br0">20035 9671 7985,'-12'0'-150,"0"0"0,-2 0 0,-2 0 0,-3 0-59,1 0 1,0 0-1,0 0 1,-3 0 210,-3 0 1,4 2-84,-5 4 0,-1-2 0,2 8 0,1 0-24,3-1 1,0-1 79,-4-4 29,3-4-30,-5 6 195,8-8 0,-1 0 14,1 0 272,8 0-222,-6 0-154,6 0 0,-2 0-13,-1 0 0,7 6 28,-6 0 0,6 8-43,-6-2 0,6-1 67,-6 1 0,6 0-5,-7 6 0,7-6-34,-6 1 0,8-7 14,-2 6 1,4-6-32,2 6 0,2-8 7,4 2 1,4-4-2,8-2 0,9 0-18,3 0 0,7 0-93,5 0 0,-3 0 92,3 0 1,3 0-18,-2 0 0,-1 0 35,-5 0 1,-1 2 9,1 4 0,-3-2-57,-4 9 0,5-1 27,-5 6 1,-3 6-87,-3 1 0,4 1 83,3-2 0,-3-3-36,3 3 1,-1-6 95,7-6 0,7 2-3,5-7 1,4-1-75,1-6 1,1 0 8,0 0 1,-3-6-16,-3-1 0,2-5 34,-9 6 0,1-6-41,-7 6 1,5 0 31,-4 6 0,3-6-85,-10 0 0,3 0 3,-3 6 0,11 0-17,-5 0 0,5 6 19,-5 0 1,7 8-96,0-2 0,5 2 80,-5-1 0,5 3-20,-5-4 1,8-2 84,-3 2 1,3-8-63,-2 2 0,3-4 143,-3-2 1,2 0-21,-3 0 0,9-6-22,-8 0 0,6-2-20,-13 2 1,7 4 17,-7-4 1,7 4-9,-6 2 1,5-6 4,-5 0 0,2 0-52,-3 6 1,-1 0-20,7 0 1,-7 0-64,1 0 1,5 6 52,2 0 0,1 0-12,-1-6 1,4 0 30,-5 0 1,-1 0-8,2 0 0,-3 0 20,3 0 1,-4 0-17,-9 0 1,3 0 26,3 0 1,-1 0-21,7 0 0,-5 6 20,6 0 1,-5 0-12,11-6 0,-10 0-20,9 0 0,-3 0 15,4 0 1,0 0-2,-1 0 1,1 0 4,0 0 0,6 0-6,-1 0 1,3 0 38,-2 0 1,-10 6-36,3 0 1,-3 0 43,4-6 1,2 0-27,3 0 1,-3 0 1,4 0 1,-4 0-3,-2 0 1,7 0-2,5 0 0,-2 0 10,2 0 1,0 0 0,6 0 1,2-2 49,4-4 1,-4 2-206,4-8 1,-4 6 210,-2-6 1,2 6-69,4-6 1,-4 5 1,4-5 1,-4 8-15,-2-2 0,-6 4-10,0 2 1,-2 0 21,2 0 0,-4 0 7,-8 0 1,5 0-52,1 0 1,0 2 20,-6 4 1,6-4-1,-1 4 1,9-4 5,-2-2 1,-2 6 3,2 1 0,0-1 26,6-6 0,2 0-1,4 0 0,-4 6-11,4 0 0,-6 0-1,-6-6 1,4 0 117,-4 0 0,-2 0-56,2 0 1,-6 0-52,5 0 0,-5 0 30,6 0 1,-2 0-2,2 0 1,4-6-54,-4 0 1,-2-6-18,2 5 0,-3-5-56,3 6 0,-2-6 86,-4 6 0,-4 0-16,4 6 1,-7 0 6,-5 0 0,-2 0 262,-5 0 1,-3 0-237,3 0 0,-3 0 3,-3 0 1,-5 2 48,-1 4 0,-5-4 124,5 4 0,-6 2-220,7-2 0,-9 0 68,2-6 0,-5 2-4,-7 5 1,4-5-10,-4 4 0,-2-2-318,2 2-34,-8-4-43,5 6 75,-9-8-626,0 0 1,-9-8-1,-1-2 1</inkml:trace>
  <inkml:trace contextRef="#ctx0" brushRef="#br1">22663 13977 7750,'-8'-18'50,"-4"0"0,-5 0 1,-1-1-1,0 1 401,0 0 0,6 0 0,-1 1 1,-1 3 216,-2 2 0,4 2 142,0-2 1,6-3 940,-7 9-1361,9 0 0,-4 16-258,8 9 0,6 3 82,0 15 1,9-3-204,-3 15 0,4-1-202,2 7 0,2-6-305,5-1 1,-3-1-387,9 2 1,-1-5 445,6-7 0,3-7 333,4 1 1,-5-17-57,5-2 1,1-10 587,-1-8 0,-1-6-261,-5-13 1,-9-9 155,-3-9 1,-5-7 146,-2 1 1,-6-4 229,0-1 1,-8 5-338,3 0 1,-5 1 34,-2-7 0,6 2-363,0 4 0,2 5 45,-2 7 1,2 7-159,4 0 0,4 9 49,-3 3 8,3 8 0,2 14-1,0 8 0,-5 2 59,-1 17 1,-8-1 216,2 7 1,-2 7-62,2 5 0,-4 4-167,4 1 0,2 3-56,-2 4 1,2 4-94,-2 8 1,-4 8-247,5 4 1,-5 12 609,-2 7 1,0-5-85,0-2 0,-9 1-257,-3-7 1,-2-12 110,2-18 1,-4-8-8,4-11 1,-5-3-324,-1-21 1,6 2 24,0-14-548,8 0 379,-13-14-560,7-2 0,-6-2-175,4 0 1,2 8-1474,4-2 2670,4-4 0,-6-1 0,8-7 0</inkml:trace>
  <inkml:trace contextRef="#ctx0" brushRef="#br1">23776 14178 7750,'-18'0'745,"6"0"-66,-1 0 601,9 0-413,-12 0-371,14 0 0,-4-2 0,12-2 292,6-2 0,7-2-383,5 2 0,4 4-94,9-4 1,-1-5-245,1-1 1,-1 2 80,1-2 1,-1 6-655,1-6 0,-1 6 415,1-7 0,-1 7-1422,1-6 0,-7 8 684,1-2 0,-7-2-1729,6 2 2558,-7 0 0,3 6 0,-8 0 0</inkml:trace>
  <inkml:trace contextRef="#ctx0" brushRef="#br1">24506 13594 7750,'0'-18'762,"0"0"1,0-1 302,0 1 399,0 0-1028,0 8 0,8 4-174,4 12 1,-2 6-62,2 12 1,7-1-653,5 7 0,2-2 60,-1 3 1,-3 1 348,8-7 0,-1 5-457,1-6 0,3 1 110,-9-7 0,6-6 696,-5 0-327,-1-8 0,-6 2 821,1-12 1,-9-6-250,-4-12 0,-4 1-4,-2-7 1,0 0 84,0-7 0,0 1-245,0-1 1,6-5-320,0-1 0,2 2 101,-2 11 1,4-2-281,9 7 0,-1 1 124,0 6 1,8 8-140,5 3 0,1 5 44,-1 2 0,3 17 1,-3 7 0,1 8 0,-2 5 1,3 7-7,-9 5 0,1 10 399,-7 2 1,-8 8-100,-4-2 0,-4 10-700,-2 2 1,0 0 227,0-6 0,-8 0 150,-4 0 0,-4-10 41,-3-9 1,3-7-36,4-11 1,-4-1-1157,3-5 1,3-3-146,-2-9-1645,8-8 3048,-12-2 0,-2-8 0,-11 0 0</inkml:trace>
  <inkml:trace contextRef="#ctx0" brushRef="#br1">24378 12864 7750,'0'10'4979,"0"-2"-4385,0-8 0,2 0 116,4 0 1,6-8-364,13-4 0,3-6 0,9-6 0,-1-7 276,1-3 1,5-3-477,1 1 1,5-7-9,-5 1 1,-6-1-112,-7 7 0,-8 7-145,3 5 1,-5 6 152,-2 5 1,-6 5-45,0 8 1,1 17-264,5 7 0,0 10-30,0 9 0,3-3 91,3 9 0,-2 0-185,9 5 1,-9-1 147,2-4 1,3-5-501,-3-7 1,6-3 103,-5-3 1,-1-11-55,-6-8 0,1-8-649,-1 2 1,0-4 664,0-2 1,-6-2 680,1-4 0,-1-4 0,6-8 0</inkml:trace>
  <inkml:trace contextRef="#ctx0" brushRef="#br1">25801 12864 7750,'13'-2'993,"-1"-4"0,-2 2 2485,2-8-2596,4 8 0,-6-10-247,9 8 1,-1-1-268,0 7 1,0 9-232,1 3 0,7 6 57,4 6 0,3 5-319,-3 7 0,5 1-13,-5-1 1,5 9-106,1 3 0,1 7-738,-1 6 1,-3-4 441,-9 4 1,-2-7-714,-16-5 1,0 2 606,-6-9 1,-4 1-865,-8-7 1509,-8 9 0,-25-7 0,-1 7 0</inkml:trace>
  <inkml:trace contextRef="#ctx0" brushRef="#br1">22407 13740 7834,'-2'-18'0,"-2"0"41,-2-1 1,-8 1 404,2 0 0,-6 2 0,-7 3 0,-3 7 128,0 4 1,-7 2-405,5 0 0,-11 8-57,-1 5 0,-7 9 1,6 4-1,1 3 247,-3 3 0,7 11 89,-5 5 1,13 7-108,5 6 1,7 10 61,6 8 0,4 10-15,8 2 1,16 3-569,-5-42 0,2-1 0,28 38-217,8 2 1,11-9-243,-27-39 1,1-1-1,37 25-386,2-7 1,0-13 414,0-16 0,2-7-1615,4-12 2224,-12-4 0,6-12 0,-12-4 0,6-4 0,4 0 0</inkml:trace>
  <inkml:trace contextRef="#ctx0" brushRef="#br1">26057 11824 7750,'-18'0'288,"-1"0"0,1 0 0,0 0 0,0-2 1100,-1-4 0,9 2-1091,4-8 1,8 6-1,8-4 1,11-1 42,5 1 1,10 0-140,7-2 1,8-2-241,-3 8 1,5 0 80,2 6 1,-9 8-48,-3 4 0,-4 12-217,-3 7 0,-10 13-381,-7 11 0,-9 8 367,-10 10 0,-8 8-262,-4 4 0,-5-6 721,-1-6 0,0-10-154,0-14 0,7-13 688,5-11 0,12-13-374,7-6 1,13-6 107,10-6 1,5-6-482,14-13 0,-5 5 102,11-4 0,-6-1-1195,-6 7 0,1-2 606,-7 14 1,-3 0-2705,-9 6 3181,-5 0 0,-16 8 0,-1 2 0</inkml:trace>
  <inkml:trace contextRef="#ctx0" brushRef="#br1">20638 14798 7750,'-19'-6'946,"1"-2"167,0-2 1,10 0-813,8-2 0,10-2 1,14 5-1,5-1 257,-1-4 1,8-2-296,1-2 1,-1-1-207,7 1 1,-5 2-698,-1 4 0,-3-2 476,-3 8 1,1-1-2618,-7 7 2046,7 0 0,-14 11-637,1 7 1372,-9 8 0,-27 19 0,-3 1 0</inkml:trace>
  <inkml:trace contextRef="#ctx0" brushRef="#br1">20765 15328 8051,'8'10'691,"5"-4"0,3-4-220,2-2 1,8-10 556,5-9 1,11-7-465,7-10 1,4-3-492,1-3 1,1-3-1509,0-4 0,-2 7 861,-5 11 1,-5-1 573,-13 7 0,-3 1 0,-9 6 0</inkml:trace>
  <inkml:trace contextRef="#ctx0" brushRef="#br1">16842 15127 7750,'0'-18'241,"0"-3"1,0-1-1,0-2 723,0 1 1,-6 3-87,0 2-209,0 8-591,6 2 0,0 10 1,0 6-1,0 10-13,0 10 0,0 9 0,0 5 0,0 7-293,0 12 0,6 6 118,0 12 0,0-2-798,-6 8 1,0-6 444,0 6 1,0 1 109,0 5 0,-2-8 271,-4-4 1,4-6-124,-4-6 0,4-12 628,2-13-379,0-11 0,8-13 277,4-12 0,-2-6-141,2-6 1,3-6 142,9-13 1,-4 3-84,5-8 1,-5 1 130,-2-1 0,0-3-287,1 9 0,-3 0 182,-4 5-43,4 1 0,-6 0-1117,0 8 391,-1 2 158,-9 8-74,0 0-50,-9 0 82,7 0-529,-6 0 303,8 0-1019,0 0 1632,8-8 0,-6 6 50,15-15-191,-7 7 436,8-8 1,-2 0-120,-4-1 0,3 7 194,-9 0 1,8 2-123,-2-2 0,-2-2 376,2 8-12,-8-9-208,13 5-110,-15 0 1,8 2 172,-4 8-25,-4 0-11,6 0-406,-16 8 1,0 2 101,-4 9 0,-3 5-112,9 0 1,-2 3 79,2-3 0,4 2-393,-4 5 0,4 1-198,2-8 1,0 9 222,0-3 0,8-3 133,4-3 1,7 0 59,5-5 0,4 1 220,9-14 1,7 0-71,5-6 1,4-10 32,1-8 1,1-9 76,0-9 0,-8-1 99,-5 1 1,-5-1 170,-7 1 0,-6-1-127,-11 1 1,-5 1-4,-8 5 1,-2 4-84,-4 7 1,-5 1-307,-7 0 1,-6 2 87,0 3 0,-7 5-64,7 8 1,-3-6-225,3 0 1,10 0-871,-4 6-1067,3 0 1596,5 8 1,2-4-965,8 8 1574,8-8 0,2 5 0,9-9 0</inkml:trace>
  <inkml:trace contextRef="#ctx0" brushRef="#br1">18083 15656 7750,'12'-2'47,"0"-4"1,-8 2 652,2-8 1052,5 8-646,-9-4-734,6 8 0,-8 2-300,0 4 0,0 10 111,0 8 1,0 9-255,0-3 1,0-2 108,0 3 0,0-1-352,0 7 1,0-7 196,0 1 0,0-9-273,0 2 1,8-10 17,4-1 1,4-9 115,2 2 1,1-4-277,-1-2 0,0-10 166,0-9 1,1 1-70,-1-6 0,0-3-104,0 3 539,1-8 0,-1 3 0,0-7 0</inkml:trace>
  <inkml:trace contextRef="#ctx0" brushRef="#br1">18393 15492 7470,'-10'-8'447,"4"-4"-59,-4-5 0,8-1 107,-4 0 1,4 6 261,2-1 264,-8 9-592,5-12 0,-7 14-12,4-4-266,4 4 1,-12 10-1,6 6 101,-2 9 0,-2 5-38,-7 9 1,5-1-1,-4 1 0,10 5-315,-10 1 1,3 1 78,-3-1 0,8-5-249,4 5 1,4-7 192,2-5 0,0 1 135,0-7 1,8-3 187,4-10 0,12 2-102,7-8 0,3 0 55,3-6 1,-1 0-68,1 0 0,-1 7-281,1-1 0,-7 6 106,1-6 1,-15 8-118,2-2 1,-12 4 54,0 3 1,-4 5-239,-2 0 1,-8 9-100,-4-3 0,-10-1 168,-3 1 0,-1-6-488,2 7 0,3-9 272,-3 2 1,4-5-901,2-7 947,-1 4 0,1-14-565,0 4 1009,8-4 0,2-10 0,8-2 0</inkml:trace>
  <inkml:trace contextRef="#ctx0" brushRef="#br1">19032 15218 7750,'0'-12'0,"0"0"0,-2 2 1018,-4-3 1,2-1-415,-9 8 1,7 0 413,-6 6 0,0 8-454,-6 4 0,0 13-292,-1 5 0,1 7-243,0 5 1,0-1 110,-1 7 0,3-5-360,4 6 1,4-9 216,8 3 0,0-5-554,0-1 1,8-3 281,4-3 0,12-5-265,7-8 0,3-8 244,3-4 0,-1 3 129,1-3 1,-1 0 431,1-6 0,-3 0-182,-3 0 0,1 6 364,-8 0 0,1 8-190,-7-2 1,-8 7 436,-4 5 1,-4-4-244,-2 4 1,-8 5-144,-4 1 1,-4-1-186,-3 1 1,-5-2-93,0 3 0,-1 1-863,7-7 0,0-1 496,0-6 0,6-6-1347,-1 1 1,1-3 67,-6 2 1615,0 4 0,-9-6 0,-1 8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22152 11204 7599,'18'-19'-212,"1"1"0,-1 0 1,0 0 277,0 0 1,7-1-52,-1 1 0,0-2 90,-6-5 1,1 5-1,-3-4 283,-4 4 0,-6 7 27,-12 1-260,-12 8 0,-11-4 0,-9 8 340,-5 0-466,5 0 1,-15 0 0,7 0 251,-1 0-270,2 0 0,3 2 0,-1 2 267,3 2-354,1 0 0,-4-6 1,1 2 130,1 4-7,3-4 0,-5 7 0,-1-7 63,-3 4-81,-2-4 0,-5 8 0,-1-6 47,0 2-43,-8 0 1,4-4-1,-7 2-65,-3 2 0,-4 6 41,-6-6 1,4 7-299,-4-7 1,3 8 290,4-2 0,-4 4 2,-3 3 1,10-1-114,-4 0 0,11 2 100,-5 5 1,6-3-123,-6 8 0,6 1 34,-6 5 0,6 3-42,-5 3 1,5-1 91,-6 8 1,8-9-4,-2 3 0,6 3 25,7 3 1,-5 6-47,4 6 1,5-1 114,1 13 1,5-2-26,1 14 1,1 9-240,17-43 0,1 1 0,3 2 1,2 2 226,0 1 0,2 1 1,0-1-1,1 0 3,1 3 0,0 1 0,0 1 0,2 0-18,0 5 0,2 0 0,0-5 0,2-1-1,1 4 1,4-2 0,1-5-1,4 0 13,0 0 0,4-1 0,4 0 0,4 0-8,4 1 1,3-1 0,4-3 0,3-2 49,3 3 1,1-1-1,0-4 1,1 0-47,4 2 0,1-1 0,0-2 1,1-1 0,4 4 1,2 0 0,-4-5 0,1-1-27,1 0 0,1-1 0,-2 0 0,-1 0-3,0-5 0,0-1 0,3 0 0,1-1 58,1-4 1,1-1-1,2-2 1,0-2-2,0-3 0,1-3 0,0 0 0,0-1 55,-1-3 0,1-2 0,3-3 0,0-2-54,0-1 1,-1-3 0,1-2 0,0-2 10,-3-3 0,-1-2 0,1 0 1,0 0-128,0-1 1,-1-2 0,4-5 0,0-3 182,0-4 1,0-4 0,-4 1 0,-1-3-46,-4-4 1,-1-2 0,2-1 0,0-3-93,-1-6 0,-1-3 0,4-3 0,-1-1 109,-1-3 0,-2-2 0,-3-2 1,-1-1-109,-4 2 0,-1-2 0,-1-3 0,-1-3 59,0-1 1,-1-2-1,-3-6 1,-1-2 26,-1 1 0,-1-2 0,-5-3 0,-2-2 21,-1 3 0,-1 0 1,-2 2-1,-2-1 12,-1-1 1,-1 0-1,-2-3 1,-2-1-207,-4 4 1,-2 1 0,0 0 0,-2 2 76,-2 2 1,-2 2-1,1 2 1,-2 0 56,0 3 1,-2 0 0,0 3 0,-2 1 57,-2 5 1,-2 0 0,-18-47-242,-9 8 0,-1 0 91,-11-1 1,24 47 0,-1-1 82,-4 0 1,-1 1 0,-27-38-62,25 43 1,-1 1 0,-35-36-6,30 38 0,-1 1 0,-1 0 0,-1 1-75,-3 0 1,-2 3 0,2 3 0,-1 3 2,-45-16 0,0 11-44,-1 7 1,-5 4 68,0 1 0,5 9-104,7 4 0,2 12-335,-2 6 0,-2 13 304,8 5 0,8 5 248,10 1 0,0 7 0,2-1 0,5 3 0,1 5 0,4 7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10729 876 7755,'0'-18'-37,"0"-1"0,-2 1 0,-4 0 0,-6 0-254,-4-1 1,-2 9 266,-1 4 0,1 4 0,-2 0 1,-2-2 51,-3-2 0,-7 0 9,1 6 1,3 0-6,-2 0 0,5 6-63,-5 0 0,1 8 60,-1-2 0,-2-1-17,7 1 0,-7 0 18,1 6 0,-3 0 31,-3 1 1,1 1-23,-1 4 1,1-1 9,-1 7 0,3 6-32,4 7 1,3 8-2,9-3 0,2 9-57,4 10 1,-3 6 67,9 12 1,6 4-316,6-3 1,15 1 303,-3-2 0,12 2-38,1-8 0,3-6 54,3-6 0,7-10-61,5-2 1,10-3 91,2-9 1,7-3 14,-1-9 1,-2-1 139,2-12 0,4 3-106,2-15 0,4-2 96,-10-10 1,-2-12-60,2-13 0,-2-11-36,2-7 1,2-6-305,-9-6 1,1-4 252,-6-8 1,-2 0-9,-5 0 0,-3-8-141,-9-4 1,-7-4 68,-5-2 0,-14 40 0,-2-2 18,-1 2 0,-1-1 0,-2 0 0,-2 1-60,-8-41 1,-7 11 72,-11 8 0,-4 12-178,-9 19 1,-9 9 93,-9 21 1,-4-2-132,-14 8 1,2 2 16,-14 10 1,-6 12-8,-7 13 1,49-14 0,-1 0-68,1 1 0,1 1 0,-37 11-30,-1 0 0,17-5 128,9 5 1,5-10 160,6-1 0,13-1 0,1-10 0,5 4 0,-5-4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4288 7244 7656,'-18'18'-815,"6"-8"0,-1-3 724,-1-5 1,4-2 20,-2 0 154,0 0 1,-6 0 31,-1 0 0,1-2 322,0-5-137,0-3-253,-1 0 1,7-4 125,0 8 89,8 0 14,-12 6-181,6 0 1,-3 6 89,1 0-204,8 8 77,-4-4 0,10 7-4,4-5 0,-2 2-4,8-8 0,7 0-1,5-6 1,2 6-101,-1 0 0,1 0 53,4-6 0,5 6-73,-5 1 1,5 1 94,1-2 1,1-4-4,-1 4 1,7-2 3,-1 2 1,11-4-5,2 4 1,2 2 34,10-2 0,0 0 86,5-6-122,10 0 1,-1 0-1,6 0 28,-2 0 1,-6 0-172,6 0 1,0-6 162,7 0 0,-3-6 19,-4 6 0,2-6 7,-8 6-35,17 0 0,-19 0 1,8-1-13,-8 3 1,-2 2-8,4 2 1,2 0-25,4 0 0,2 0 42,-8 0 1,7 0-47,-7 0 1,6-6 32,-6 0 1,6 0 0,-6 6 0,6-2-11,-6-4 0,12 4-5,-5-4 1,5-2-7,-12 2 0,0-2-1,-6 1 1,6 5 89,0-4 0,0 4-71,-6 2 0,-2 0 49,-4 0 1,4 0-31,-4 0-23,-4 0 0,8 0 0,-2 0 25,8 0 0,-2 0 1,4 0 1,-4-2-55,-2-4 1,0 4-19,0-4 0,6 2-41,0-2 79,-8 4 1,6-14 0,-4 6-20,2-1 1,6-5 16,-2 4 0,6-4-6,-6-2 1,-6-1 4,-6 1 0,0 0 0,6 0 13,-8-1 0,-2 7 0,-8 2 28,-1 2 1,1 2 37,0 6 1,0 0-66,-1 0 1,1 0-23,0 0 1,0 2 38,-1 4-28,-7-4 0,4 14 1,-9-6 61,-1 1 0,5 5-3,3-4 0,-4-2 181,-3 2 1,-3-8-24,-3 2 1,5-4-141,-5-2 11,5 8 0,-21-5-141,4 3 197,-3-4-258,-3 6-60,-8-6-151,-2 6 110,-8-8 1,0 2-696,0 4-663,8-4 1570,-6 6 0,23-16 0,-5-2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57D200"/>
    </inkml:brush>
  </inkml:definitions>
  <inkml:trace contextRef="#ctx0" brushRef="#br0">14470 12134 7826,'-12'0'219,"2"-2"1,0-2 377,-1-2 1,7-2 686,-2 2-649,4 4-165,2-6-442,8 8 1,2 0 1,9 8-1,-3 4 1,-2 4-1,-4 3-286,-2-1 0,5 6 82,-7 0 0,0 1-114,-6-7 0,0 0-92,0 1 630,0-1 1,0-6 28,0 0 181,-8-8 0,-1 2-163,-3-12 0,-2 0-26,8-12 1,0 4-273,6-11 1,0-3 140,0-2 0,0-3-16,0 3 1,8-5 23,4 5 1,4 3-7,3 3 0,5 6-72,0 6 0,1 4-22,-7 8 0,-2 2-57,-4 4 1,3 12-148,-9 12 1,0 5-228,-6 1 1,-2 1 209,-4-1 1,2-5-14,-9-1 0,3-1 45,-2 1 1,-4-6 341,4-12 0,-5 3-50,-1-9 1,6 0-2,0-6 0,0-2-44,-7-4 0,1 2 84,0-9 0,8-1-212,4-10 1,-2 4 121,2-5 1,-1 5 102,7 2 1,9 6-131,3-1 1,-2 3-66,2-2-24,0 4 0,4 10-7,-3 4 0,-3 6-169,-4 13 1,-4-5 82,4 4 1,-4-1 150,-2 1 1,-2-4-57,-4 5 1,2-11 350,-8-2 1,6-2 56,-7 2 13,1-4 1,-6-10-121,0-4 1,6-4-160,-1-8 0,9-2-199,-2-5 0,4 3-247,2-9 1,8 7-1008,5-6 0,3 7 668,2-1 1,2 6-1085,5 6 1,1-2 1741,4 7 0,5-7 0,-7 4 0</inkml:trace>
  <inkml:trace contextRef="#ctx0" brushRef="#br0">23612 16441 7826,'-12'-19'721,"-1"1"0,9 6 19,-2 0 1,2 6 131,-2-6-663,4 8 1,-4-5-145,12 9 1,-2 0-75,8 0 0,-6 9 72,7 3 0,-3 0-314,2 6 1,2-4 98,-8 11 0,2-5-232,-2-2 0,-4 2 178,4 5 1,-3-5 91,-3 4 1,-3-3 306,-3-3 0,2-2-117,-8-4 1,0 2 597,-6-7 1,0-1-321,-1-6 0,1 0 386,0 0 0,-2-8-225,-5-5 0,5-5-406,-4-6 0,9 1 0,3-7 0,8 2-40,-2-3 1,4-3-46,2 3 1,10-1 135,8 2 1,9-5-215,9 5 1,1 5 18,-1 7 1,7 2-181,-1 10 1,1 0 117,-6 6 0,-1 2-382,1 4 1,-9 10 220,-4 8 1,-6 11-18,-5 1 1,-5-5-61,-8 5 1,-2-3 83,-4 3 1,2-1 445,-9-5 1,-1-4-144,-10-7 1,4-7 496,-5 0 1,3-8-281,-2 2 0,3-4 142,-3-2 1,2-8-45,-3-4 0,5-4 21,-4-3 0,-3-5-464,3 0 0,6-7 110,6 7 1,8-2-175,-2 1 1,4 5 80,2-4 1,8 3-152,4 3 1,10 2 80,2 4 0,7 4-88,-7 8 0,3 0-54,-3 0 0,-4 6-130,4 0 1,-5 14-10,-7-2 0,-4 11 119,-8-5 0,0 6 207,0-5 1,0 5-91,0-5 0,-8-1 591,-4-6 1,-4 0-259,-3 1 1,-1-3 194,-4-4 0,3-4-184,-3-8 0,4 0 417,2 0 1,-7-2-281,1-4 0,0-6-103,5-12 0,3 3-315,4-3 91,4-4 1,8 5-1,2-5 90,4 1 1,12 1-12,13 2 0,-3 6-191,2-1 1,1 3-262,5 10 0,-1 0-261,-5 6 1,3 2 34,-9 4 1,0 4-463,-5 8 0,-7 7-32,0-1 1,-8 2 551,2-1 1,-4-5 560,-2 4 0,8 5 0,2-1 0</inkml:trace>
  <inkml:trace contextRef="#ctx0" brushRef="#br0">14744 12408 7173,'-8'-18'-490,"6"8"1,-9-5 750,5 9 0,2-2-109,-8 2 0,6 4-31,-6-4 0,6 4 128,-6 2-280,-1 0 1,1 0 200,0 0-150,8 0 114,-4 0 128,0 0-58,6 0 216,-14 8-6,14-6-127,-15 6-187,15 0 1,-8-6 35,4 5 0,4-3-141,-4 2 244,4-4-12,2 6-25,0-8 26,0 8-145,0-6 0,2 6 9,4-8 0,-2 0 34,8 0 1,0 0-15,7 0 0,1-2-18,4-4 0,-1 2 16,7-8 1,7-2-26,5-11 0,9 3-30,-3-9 0,11 1 0,2-6 1,8-1-66,-2 1 1,2-1 88,-2 1 1,-4 5-121,-9 1 0,1 5 64,0-5 1,-7 6-60,1-7 0,-6 9 70,5-2 0,-5 3-116,6 3 1,-7 0 53,7 0 0,-9-1 21,3 1 0,-5 0 67,-1 0 0,-3 1-57,-3 5 1,-3-2 49,-3 8 0,-11-6-20,4 6 124,-4-8-82,-4 12-17,-2-7-59,-8 9-464,0 0 327,0 9-109,0-7 145,0 6-51,0-8 23,0 8 177,0-6 109,0 6-233,0-8 377,0 0-186,0 8 37,0-6-88,0 6-42,0 0-18,0-6 0,0 8 1,0-3-80,0-5 106,0 14-57,0-14 21,0 14 1,-2-8-10,-4 4 1,4-2 11,-4-3 1,-2-3-104,2 8 98,-8 0 1,4 6 0,-9 0 13,1 1 1,6-3-15,0-4 1,0 4 7,-7-4 1,1 5-8,0 1 0,0 0 19,-1 0 0,1 1-21,0-1 0,-2 0 1,-5 0 1,5 3-41,-4 3 0,-3-4-8,3 5 0,-6 1-18,5-2 0,-5 7 52,6-7 0,-7 2-2,7-1 1,-7-3-10,7 8 0,-6-7 65,5 1 0,-5 2-64,6-1 0,-7-1-1,7-6 0,-7 7-33,7-1 0,0 0-6,6-5 1,-7-1 64,1 0 0,-2 0-26,1 1 0,-3 1 141,-9 4 1,1 4-92,-1 9 1,1 6-143,-1-1 0,-7 9 113,-5-3 0,5 3 7,1-2 1,2 4-49,-1-5 0,3-1-85,-3 1 1,3-7 36,3 2 1,1-7 45,5-5 1,-3-3 53,9-4 0,0-10-114,5 5 268,9-13 25,-6 2 227,14-8-216,-6 0 151,8 0-293,0 0 31,8 0 1,-6-2-135,4-4 177,-4 4-213,-2-6 151,0 8-715,0 0 647,8 0-43,2 0 82,9 0 0,-1-2-49,0-4 1,0 1 52,1-7 0,5 6-4,0-6 0,3 6-3,-3-6 0,4 0 17,9-7 0,-1-5 11,1 0 0,8-9 4,3 3 1,3-3 104,-2 3 1,1-4-107,-7 3 1,5-3-9,-5-3 0,0 7-100,-7-1 0,1 9 11,-1-2 1,-3-3 78,3 3 1,-10 0-138,11 5 1,-5-1 55,5-4 1,-1 2 4,1-9 0,-1 9 17,1-2 0,1-3 51,5 3 1,-3-9-5,9 3 0,-10 2 9,-3-3 0,1 9-3,-7-2 1,2-1-23,-1 7 1,-3-4 52,-3 10 0,-5-5-39,4-1 1,3 2-75,-3 4 0,2-5 68,-1 5 1,-3-4-68,8-2 1,-1 0 52,1-1 1,5 1-5,-5 0 1,4-7 11,3 1 0,-1-6 1,1 5 1,-3 1 117,-3 6 0,3 0-71,-3-1 1,-5 7 10,-2 0 1,-3 8 10,-3-2-49,-8 4 1,0 2 60,-4 0 9,-4 0 6,6 0-43,-8 0-969,0 0 816,8 0 48,-6 0 0,9 0-27,-5 0 65,-4 0-66,6 0 358,-8 0-186,0 8 6,0-6-94,0 14 0,-6-12-61,0 8 1,-6-5 17,5 5 1,-1-6-32,2 6 12,-4 0 0,-6 6-24,4 1 0,-2-7 53,7 0 1,-7 0-20,2 6 1,-4 1 56,-2-1 1,5 0-47,1 0 1,-2 1 80,-10-1 0,4 2-62,-5 4 0,3-3 12,-2 3 0,1 2-20,-7-1 0,8 5-13,-3-6 0,-1 3-52,2-3 1,-3-2 64,3 9 1,4-7-136,-5 7 1,-1-9 114,2 2 0,-3 5-85,3 1 1,-3-2 73,-3 3 0,-2-7-7,7 7 1,-5-7 59,6 6 0,-7-5-57,7 5 0,-7-8 135,7 3 1,-8 3-77,1 2 1,-3 7 27,-3 6 1,1-5-39,-1 5 0,-1 1-126,-5-1 0,5 5 79,-5-5 1,5 0 12,1-7 0,1 1 7,-1-1 1,1 1-8,-1-1 1,1-1 120,-1-5 1,7 4-129,-1-3 0,3-5 147,-3-1 1,5-7-89,8-6 74,0 4 66,-1-14-3,9 6-78,2-8-24,8 0-271,0 0 163,-8 0-25,6 8 1,-8-4 80,4 9-11,4-9 55,-14 12 0,14-12 38,-5 8-22,-3-8 76,8 4 1,-6-6 149,8 4-170,-8-4-274,6 7 259,-6-9-184,8 0-483,0 0 621,0 8-34,0-6-10,0 6 0,0-6 17,0 4 226,0-4-22,0 6-140,0-8 1,0 2-100,0 4-17,0-4 135,0 6 37,0-8-378,0 0 221,0 8-9,0-6-7,0 7 33,0-9 4,0 0-47,-8 0 29,6 0-17,-6 0 8,8 0-186,0 8-88,0-6 236,0 6-48,0-8-120,0 0 292,0 8-147,0-6 188,0 6-116,0-8 1,0 0-4,-8 0-103,6 0 96,-7 0 0,9 2-59,0 4 49,0-4 32,0 6-25,0-8 58,0 0 149,9 0-157,-7 0 218,6 0-73,-8 0 125,0 0-333,8 0 24,-6 0-62,6 0 69,-8 0-2245,0 0 1702,8 0 19,-6 0 313,6 0-72,-8 0-503,0 0 481,8 0 79,-6 0 368,6 0-264,-8 0 1091,0 0-776,0-8 1,2 6 41,5-4-149,-5 4-53,6 2-17,-8 0 1531,0 0-1116,-8 0-64,6 0-170,-7 8 1,7-6-42,-4 4-5,4-4-38,-6-2-139,8 0 192,0 0-216,8 0 0,-4 0 70,8 0 0,3 0 39,9 0 1,4-6-26,9 0 0,10-14 51,7 2 1,11-15-36,14-3 0,12-5-311,-40 15 0,2-3 0,4 1 0,1-2 261,3-6 0,0-1 0,3-1 0,2 1-1,4-3 0,0 0 0,-4 3 0,-1-1 27,5-1 0,0-1 0,-2-1 1,-2-1-8,1 0 1,0-1-1,2-2 1,2-1 64,5-2 1,0-1 0,-2-1-1,0 0-454,2-1 1,0-1 0,-1-2 0,0 0 488,1 2 1,0 1 0,-1-1 0,0 1-72,4-4 1,0 0 0,-4 6 0,-2 1-26,0-4 1,0 0-1,0 1 1,0 1-50,-3 1 1,0 1 0,3-1-1,0 2-221,-3 4 0,0 1 0,3-2 0,0 1 147,-9 4 1,0-1-1,4-3 1,2 1 36,-4 2 1,1 1 0,3-1 0,-2 1-201,-4 2 1,0 1 0,1 2 0,0 1 210,-7-1 0,-1 1 0,4 3 0,0 1-1,-3-1 0,0-1 1,2 3-1,-1 0 63,-4 0 1,0 1-1,1 0 1,-1 1 9,-6 2 0,-1-1 1,4-1-1,0 0-3,-3 1 0,-1 1 1,0 2-1,-1-1 659,39-19 1,-13 9-501,-13 3 0,-11 10 527,-6 1 1,-13 3-406,-6 10 887,-3-8-1362,-3 12 741,-8-6-1057,-2 8 331,-8 0-77,0 0 30,-8 0 320,6 0 1,-14 6-104,4 0 1,-7 8 238,-5-2 1,2 11 7,-9 1 1,-1 8-16,-11-1 0,3 3-160,-9 3 0,0-1-122,-5 1 1,-1 5-29,0 1 1,1 0 94,-1-7 0,-2 7-159,-4-1 1,-4 9-228,-8-2 0,-2 9 304,-4 3 1,32-23 0,-1 1 61,-3 1 1,-1-1 0,-7 2-1,0 1-293,4 4 0,0 0 0,-4-2 0,-1 1 304,2 6 1,0 1 0,-5-1 0,-1 0 12,3 0 0,0 1 0,-3-2 0,0-1-80,6-3 1,1 0-1,-4 3 1,0 1 58,3 1 0,0 1 0,-5 1 0,-1 0-64,3-1 1,0-1 0,-4 0 0,0 0 49,4-3 1,1 1 0,-2-2 0,0 1 5,1 3 0,0 2 1,-4-2-1,1 1-11,3 3 0,0-1 0,-3-2 0,0-2-3,6-2 0,1 1 0,-5 1 0,0-1-21,1 0 0,0 0 0,-1 3 0,-1-1-37,-1-2 1,0-1 0,3 1 0,0 0 3,0-3 1,1-1-1,-1 1 1,0-1 46,-3 1 0,0 0 1,1-2-1,0 1-71,2-3 1,1 1 0,0 1 0,0 1 47,3-2 1,-1-1 0,-2 0-1,0-1 13,-4 2 0,0 0 1,4-5-1,1 1-17,1 0 0,0 1 1,-1-2-1,1 1 70,0 0 1,0 1-1,-4-2 1,0 1-18,1 3 0,1 1 0,1-4 0,0-1 31,1 1 1,0 1-1,2 1 1,1-1 29,0 0 1,0-1 0,3 1-1,-1-1-229,-2-2 1,1-1 0,5 1-1,0-1 165,-3 1 1,1-1 0,3 0 0,3 1 9,2 0 0,0-1 0,-1 1 0,-1-1-184,2 1 1,1-1-1,1-2 1,1-1 112,0 1 1,1-1-1,-36 32-105,2 2 0,-2 4 101,35-38 0,1 1 1,-28 29-54,0-3 0,2 3-169,4-2 0,-2 0 145,3-6 1,9-1-27,-4 1 1,7-6 23,-1-1 1,-2-7 741,9 2 0,-1-7-436,7-6 0,7-3 501,5-9 0,10-2-437,1-4 196,9-3 0,-2-9-376,12 0 0,13-9 212,11-3 1,7-8-272,5-10 1,7-3 69,12-16 1,3 1-502,9-7 0,3-6 280,3 0 0,-4-5 101,4 5 1,-38 26 0,1 1 63,0 0 0,1 1 1,1 0-1,1 1 40,0-1 1,1-1-1,4 0 1,0-1-303,1-4 1,1-1 0,7-1 0,2-1 442,5-3 1,2-1 0,0-1 0,1 0-322,7-1 1,0-1 0,2 2-1,1-1 274,-1-4 0,2 0 1,1 1-1,2-1-106,2-2 0,0-1 0,-2 0 0,1 0 9,1 0 0,0 1 0,-1-1 0,0 0-66,1 0 0,0 1 0,-26 16 0,-1 1 0,2 0 33,2-1 1,1-1 0,0 1-1,-1 0 1,-1 0 0,1 0-266,1-2 1,-1-1-1,1 0 1,1 0 0,1 1-1,-1-2 273,1-2 0,-1-1 1,2 0-1,0 1 0,1 0 1,0 0-10,2-2 1,1-1 0,-2 0-1,-2 3 1,-1-1 0,1 0 18,1-1 0,0-1 0,0 0 0,0 1 0,1-2 0,-1 1-16,2-4 0,0 0 1,0 0-1,1 2 0,1-1 1,-1-1 44,1-1 1,0-1 0,0 0 0,-5 3 0,0 0 0,1 0-214,1 0 1,2-1-1,-2 0 1,-1 0-1,-1-1 1,0 1 188,1 0 0,0 1 0,0-1 0,2-2 0,1-1 0,0 1 15,0 0 1,2 0 0,-2 1-1,0 0 1,0 0 0,-1 0-8,0-1 0,0 0 0,0 1 0,2 0 0,0 2 0,0-1-46,2-1 1,0-1 0,0 0 0,1 0 0,-1-2 0,1 1 31,-1-1 1,0 1 0,0-1 0,-1 1 0,0 0 0,-1 2-104,-6 2 0,0 2 1,-1 0-1,0 1 1,0 0-1,-1 1 42,0-1 1,0 0 0,0 1 0,-2 2 0,0 0-1,-1 0-102,-1-1 1,-1 0 0,1 1 0,1 2 0,1 2-1,-1-1 114,-1 0 1,0 0-1,-1 1 1,0 2 0,0 0-1,1 0 3,-1 0 0,1 0 1,0-1-1,-1 0 0,-1 1 1,0-1-47,29-16 1,-1 1 0,-1 0 0,0 2 18,-8 6 0,0 1 0,0 0 0,0-1 31,-3 0 0,0 1 0,-1 3 0,0 1 117,-2 1 1,0 1 0,-5 2 0,-2 1-84,-5 2 1,-1 1 0,-2 1-1,0 1 268,-3 3 0,-1 1 0,-2 4 0,-1 1-299,38-14 0,-7 6 22,-12 5 1,-13 11 737,-11-4 0,-7 12-801,-5 0 0,-5 4 627,-8 2 0,-8 2-813,-3 4 1,-5 4 633,-2 8 1,-2 6-478,-5 1 1,-9 7 190,-8-1 0,-9 3-75,3 3 0,-10 5-82,-3 1 1,-8 5-2,3-5 0,-11 12 34,-2-7 0,-2 15-143,2-8 1,-4 6 235,-8 0 0,-6 3-79,40-27 0,-1-1 1,0-1-1,-1-1-74,2 3 0,-1-1 1,-1-1-1,-1-1 22,-3 5 1,-1 1 0,-6 5 0,-2 0-311,0 0 0,-1 1 0,-3 2 0,0-1 316,1-1 1,-1-1 0,-2 2-1,0 0-13,-3 1 1,-2 1-1,-1 0 1,1 1 44,1 2 0,0 0 1,-2 1-1,0-1 6,5-3 0,0-1 0,-4 5 0,-1 0-256,-1-2 0,0 1 0,-7 7 0,0 2 261,1-1 1,0 2-1,-2 2 1,0 1-387,2-4 0,0 0 0,-1 4 0,0 2 381,-2-1 0,0 2 1,24-20-1,1 2 1,0 0-65,-2-2 0,1 1 0,-1-1 0,-1 2 0,-1 0 0,1-1 8,2-3 1,-1 0 0,0 1-1,-1 3 1,0 0 0,0 0-43,-1-1 1,1-1 0,-1 1 0,-2 5 0,0 0 0,0 1 66,1-3 0,-1 1 1,0 0-1,2 0 0,-1 1 1,1-1 14,0-2 1,0 0-1,1-1 1,0 0 0,1 0-1,0 0 89,-4 2 0,0 1 1,0 0-1,2 1 0,0 0 1,1 0-38,1 1 1,1 0-1,-1 0 1,-1-1-1,1 0 1,0 0 43,2-3 0,0-1 0,1 1 0,-1 0 0,0 0 1,1 1-28,1 0 1,0 1 0,1 0 0,-2 0 0,0 0 0,0-1 17,-24 21 1,2 0 0,0 2 0,2 0-57,5-5 1,2 0 0,-1 1 0,0 0-280,0-1 1,0 0 0,4-2 0,-1 0 203,0-4 0,0-1 0,3 1 0,1 0-90,-4 0 1,0 0 0,4-3 0,0 0-14,-1 0 0,1-1 0,4-3 1,0 0 47,1 1 0,1-1 0,2-1 0,1 0 130,-4-1 1,0-1 0,4 1 0,1 0 12,-2 0 0,1-1 0,5-6 0,1 0 9,2-3 0,0 1 0,3-3 0,-1 1-3,2 2 1,-1-1-1,4-2 1,0-1 369,-1 1 1,1 0 0,-26 34-405,-2 2 1,4-4-195,3-2 1,-1-4 19,0 4 1,6-11 86,1 11 0,7-6 176,-1 0 0,3 2 448,3-8 1,1 0-390,5-6 0,3-9 445,9-3 0,2-7-326,4-5 0,4-11 378,8-8 0,2-8-551,4 2 0,0-4 259,12-2 0,-4-8-269,11-4 1,5-6 181,6-7 1,1-1-213,6-4 1,1-5-53,-1 5 0,5 1 9,-5-1 1,10-2-5,1-11 1,1 4 75,6-3 1,4-3-178,2 3 1,6-11 278,6-2 1,4-2-402,-38 24 1,1 0-1,4-1 1,0-1 312,1-4 1,1-1-1,10-5 1,2-2-55,5-3 1,2-3-1,1-4 1,2-2-339,4-1 0,2-1 0,-1-2 0,2 0 390,-25 20 1,1 1-1,0-1 1,1 0-1,0-1 1,0-1-30,3-1 0,0-1 1,0 1-1,-2 3 1,0 2-1,-1-1-30,1-2 0,0-1 0,0 0 0,-2 1 1,-1 0-1,1 0 1,1 0 0,1-1 0,0 0 0,2-2 0,1 0 0,0 0-28,2 0 1,2 0 0,-1 1-1,-1-2 1,0 1 0,0 0 20,1 0 1,0 1 0,0-1 0,0-1 0,-1 0 0,1 0-262,2 1 1,0 1 0,0-1 0,3-1 0,0-1 0,1 0 265,2-2 0,0 1 0,0-1 0,-2 2 0,-1 1 0,0-1-242,1 0 0,-1 1 1,2-1-1,0 0 1,1 0-1,1 1 226,-2 1 0,1 1 1,1-1-1,1-1 1,0-1-1,0 0-25,0-1 1,0-2 0,0 2 0,-2 3 0,1 0 0,0 1 48,1 0 0,0-1 0,0 0 0,-1 1 0,-1-1 0,1 0 38,-1 1 1,0-1-1,0 1 1,1-2 0,1 1-1,-1 0 7,-1 0 0,0 0 0,0 1 0,1 0 0,1 1 0,-1 0-32,-3 2 0,0 1 0,0-1 0,-1 1 0,0-1 0,1 0 31,-1 1 0,2 0 0,-2-1 0,0-1 0,0 0 0,-1 0-118,0 1 0,0 1 0,0-1 0,-2 0 0,0-1 0,0 1 44,-4 4 0,0 2 1,-1-2-1,2-2 0,-1-1 1,1 1-4,1 0 1,0 1-1,0 0 1,-1 0 0,1 1-1,-2 0-65,-3 0 0,-2 1 0,1-1 0,0 2 0,0 0 1,-1 0-19,21-18 0,0 0 1,2 3-1,0 1-59,2-1 0,-2 1 0,-2 0 0,-1 0 131,-2 0 1,0-1 0,-6 2 0,0 0-57,-3 5 1,-1-1 0,-4 2-1,-2-1 248,-2 2 1,0 1 0,-3 2 0,-1 1-235,-2 5 1,-1 1 0,0-2 0,-2 1 116,-3 3 0,-1 1 0,38-31-27,-4 7 1,-12 1 621,-6 4 1,-6 5-678,-7 7 0,-3 7 706,-9-1 1,-1 9-705,-5-2 0,-9 3 678,-9 3 0,-6 6-930,6 0 605,-8 8 0,2-4-376,-12 8 1,-4 2 79,-8 4 0,-3 4-85,-3 8 0,-10 2-69,-9 5 0,-8 3-278,3 9 303,-13-1 1,4 3 0,-6 3-12,0 7 1,-1 4 4,-9 1 0,-3 7 170,-3 0 0,4 2-340,-4-2 1,2-3 283,38-25 0,-1 1-14,-5 3 0,-1 1 0,-2 3 0,-1 1 0,-5 5 0,-2 0-5,-2 1 0,-1 1 0,-3 1 1,0 1-4,-2 4 0,0 0 0,-2 2 0,0-1-320,2-1 1,1 0 0,-3 1 0,2-1 315,6-6 1,0 0-1,-3 3 1,-1 1-11,1-1 1,0 0 0,-2 1 0,0 1 7,-1 1 1,1 0 0,2-4 0,0 1 7,0 0 1,0-1-1,1 1 1,-1 0-6,-3 2 0,0 1 1,-2 0-1,0 0 5,2 0 1,0-1 0,2-2-1,1 0-4,6-1 1,0 1 0,-3 0 0,-1-1-1,-2 4 0,0 0 0,-4 2 1,0 1-34,1 0 0,1 0 1,-3 0-1,2 0 29,6-4 1,0 1 0,-3 3 0,-1 0 47,1-1 0,0 1 1,-3 2-1,0 0-45,3-5 0,1-1 1,-5 6-1,2 0-4,8-5 0,0-1 0,-2 3 1,-1 0-22,0-2 1,0-1 0,5-2-1,1 0-2,-3 0 1,0-1 0,3-2-1,1 0-186,-1 2 0,0 1 0,-1-3 1,-1-1 183,2 4 1,1 0 0,1-5 0,0-1-41,1 0 0,1-1 0,1 1 1,1-1 43,0-2 1,0 0 0,1 2 0,-1 1 19,0 3 0,1-1 0,2-4 0,1-1-22,-1 3 0,1-1 0,2-1 0,1 0 88,-4 1 1,0 1 0,4-3 0,-1-1-84,-2 1 0,-1-1 1,4 0-1,1-1 41,-2 2 0,1-1 0,4 3 1,1 0-57,1-2 0,-1-1 0,0 0 0,-1-1 47,-4 2 1,-1-1-1,-29 35-125,33-37 0,-1-1 1,3 2-1,-1-1 32,-1 0 0,-1-1 1,3 5-1,-1 0-64,-1-2 0,-1 1 1,6-2-1,0 1 22,-6 0 0,1 1 0,1-1 0,1 1 59,-3 3 1,1-1-1,-2 2 1,1 0 33,-3 1 1,1 1 0,4 0 0,1 1 65,-3 2 1,1 0 0,1 1-1,1-1-41,-2-3 0,-1-1 0,0 1 0,1 0 65,-1-3 1,1-1 0,4-3 0,1-1-23,-24 38 1,15-23 258</inkml:trace>
  <inkml:trace contextRef="#ctx0" brushRef="#br0">18796 19049 13913,'13'-11'49,"56"-56"-350,10 6 1,-2-8 363,-38 36 0,1-1 0,3-5 1,1-1 97,7-2 1,1-1 0,-3-1 0,0-1-317,5-1 0,1 1 1,1-4-1,0 0 299,1 1 0,1-1 0,5-4 0,0 1-50,1 0 1,0 0-1,-1-1 1,1 1-24,3 0 0,0 0 1,-1-1-1,0-1-5,1 2 1,0 0 0,1 0 0,2-1-91,3 1 0,0 1 0,-3-2 0,0 0-287,0 4 0,0 1 0,-1-4 0,1 0 220,3 4 1,0-1 0,2-3-1,0 1 2,-2 2 0,0 0 1,3 1-1,-2-1 89,-4 3 1,0 1-1,2 2 1,0 1 101,1-1 1,0 1 0,3-3 0,0 0-97,1 0 0,-2-1 1,-1 1-1,0 1 82,-1 4 0,0 1 0,-1-2 1,0 1 9,7-3 1,0 1 0,-1-2 0,1 0 46,-1 5 1,2-1 0,1-2-1,0-1-68,-2 4 1,0-1 0,-1-2-1,0-1-64,1 3 0,0 1 0,2-4 0,0 1-51,1 2 0,1 1 0,1-4 0,0 1 12,-5 2 1,0 0 0,0 0 0,0-1-44,3 2 0,1-1 0,-2 0 0,2-1 24,2-1 1,0-1 0,1-1 0,0-1 16,-4 2 1,1 1-1,2 0 1,2 1 25,4-2 1,0 0 0,3 1 0,-1-1 6,-2-2 1,0-1 0,3 3-1,-1 1-231,-5-1 1,0 1-1,5-1 1,1 1 224,-32 11 0,1 1 1,0-1-1,3 1 1,1 0-1,-1-1 45,-3 1 1,0-1-1,0 1 1,1 1-1,2 1 1,-2 0-12,28-15 1,-1 1 0,0-1 0,0 0-21,-28 13 1,0 0 0,0-1 0,2 1 0,0-1-1,-1 1 10,-1-1 0,0 1 0,0 0 1,1 1-1,1 0 0,-1-1 6,24-15 1,0-1 0,2 3 0,0-1-4,2-4 1,-1-1 0,-29 16 0,0 1 0,0-1-2,30-12 1,-1-1-1,-29 14 1,-1-1-1,0 1-55,25-14 0,-1 1 1,3-1-1,0 0-68,-3-2 1,0-1 0,3 3 0,-1 1 61,-5 2 1,0 1-1,1-2 1,0 1 48,-6 3 0,-2 0 0,2 1 0,0-1-66,0 4 0,-2-1 0,-1-1 0,-2-1 51,2 3 1,-2-1 0,-2-1 0,-2 1-105,-4 7 0,0 0 1,0-4-1,0 1-18,0 2 1,-1 1-1,0-1 1,-2 1 123,-3 2 0,0 1 0,-3 3 1,-1 0 4,-5-1 0,-1 1 1,46-19-76,-45 19 1,-1 0 0,37-17 728,-6-1 0,-12 9-674,-6 3 1,-4 7 709,-2-1 1,-9 0-609,-3 5 0,-13-1 1193,-6 14-1207,-3 0 779,-3 6-673,-8 0 232,-2 0-358,0 0-39,-6 0 0,8 0 11,-3 0 28,-5 0 10,14 0-92,-14-8 1,8 6-528,-4-4 435,-4-4 50,6 8 59,-8-6-82,0 8 93,0 0 16,8 0-102,-6 0 57,6 0-97,-8 0 0,0 2 67,0 4-135,0-4 104,9 6 157,-7-8-165,6 0 219,0 0-106,-6 0 37,14 0-63,-14 0 1,8 0 16,-4 0-138,-4 0 118,6 0-292,1 0 262,-7 0-27,6 0-45,-8 0-299,0 0 366,0 8 0,0-4-56,0 8 1,-8 0-9,-5 7 1,1-5-17,-6 4 1,4-4 103,-11 11 1,3 3-11,-2 2 1,-5 5 80,-7 1 1,-1 1 0,1-1 0,-7 3 29,1 3 0,-9 5-94,2 8 0,-3-7-47,-3 1 0,0 0 43,1 5 0,-3 3 2,-4 4 0,2-2-36,-8 8 1,0-6-266,-6 5 1,-2-5 300,36-27 0,-1-1 0,-35 28-237,36-27 1,-1-1 0,-41 28 250,42-28 1,-1 1 0,-5-1 0,-1 1-14,3 2 1,1 1 0,-5-2 0,0 1 58,5-3 0,-1 0 0,-1 3 0,-1-1-50,0-1 1,-1-1-1,-3 5 1,0 1 32,1 1 0,-1-1 0,-2 1 0,-1-1-18,3-2 0,0-1 0,-3 4 0,-1 0 4,1-1 0,1 1 1,-2 2-1,0 1-4,1-4 1,1 1 0,-2 2 0,0 1-220,5-3 1,-1-1 0,-3 4 0,-1-1 212,1-2 0,0-1 1,-1 5-1,-1-1 1,-1 0 1,0 0 0,3-2 0,1 1-2,-1 1 0,0-1 1,1-2-1,-1-1 31,-3 4 0,1-1 0,0-2 0,0-1 3,2 4 1,1-1 0,-3-3 0,0-1-59,2 2 0,1-1 0,-3 3 1,0 0-1,0 0 0,-1 1 0,-2 0 0,0 1 4,3-2 0,-1 1 1,-2 1-1,0-1-57,6-3 1,-1-1 0,-4 5-1,-2-1-23,1 0 1,-1 0 0,-3 1 0,0 1 17,3 0 1,1 1 0,-2 0-1,0-1 68,1 1 0,0 0 0,2 0 0,-1 1-11,-4 2 1,0-1 0,1-1 0,1-1 41,-2 3 0,0 0 0,1-2 0,0-1-227,2-1 1,1 1 0,1 3 0,0 0 201,-1-1 0,-1 1 1,-3 3-1,0-1-29,4-2 1,-1 0 0,-6 0 0,2 1 0,7-2 1,0 1 0,-2 1 0,-1 0 36,0 1 1,0 1 0,1 1 0,-1-1-22,0-3 1,0 0 0,0 0 0,1-1 90,5-2 0,0-1 1,0 0-1,-1-1-34,1-1 0,0 0 1,0 0-1,1 1-107,5-4 0,1-1 0,-3 1 1,0-1 131,5-2 0,1-1 0,1 0 1,-1-1-37,-1-1 0,1-1 1,-35 30-95,-2-9 0,4 1 47,2 0 0,6-2-222,0-5 0,2 5 304,-2-4 0,6-3-219,13 3 1,-5-9 136,4 3 1,-1 2 662,1-3 0,4 1-679,9-7 1,1-1 800,5-5 0,4 1-173,7-13 439,9 4-1036,2-20 236,8 6 1,2-8-468,4 0 0,4-2-7,9-4 1,-1 4-7,0-4 1,0-4 73,1-2 1,5 2 55,0-3 1,3 9 141,-3-2 0,-2-2-82,9 2 0,-5-8 271,11 2 1,-9 2-52,15-3 0,-7 1 88,13-6 1,-5 0-42,11 0 1,-4-1-109,10 1 0,3-6-48,3-1 0,12-9-448,7-3 1,5-1 408,-43 14 0,1-1 1,1 2-1,2 0-10,2-1 0,1-1 0,3-2 0,2-1 27,0 1 1,1 0 0,2-1 0,0 1-300,1-3 1,0-1-1,0 1 1,1 1 309,2-1 1,0-1 0,-1 2-1,0 0-35,4-5 1,0 1 0,-4 3 0,0 1 1,0-1 1,2-1-1,0 0 1,1-1 16,1 2 0,0-1 0,3-3 0,0-1 1,3 2 0,0-1 0,-2 2 1,0 0-32,2-2 0,0 1 0,-1 2 0,0-1 21,1-4 0,0-1 0,2 3 0,1-1 25,3-4 0,0-1 0,-1 2 0,0 1-353,-2 0 1,0 1 0,1-1 0,0 1 274,-4-1 1,0 1 0,4-1-1,1 1 70,-2-1 0,0 1 1,-2 3-1,0 1 35,-1 1 0,0 1 0,-2 1 1,0-1-51,-1 0 1,0 0 0,1 2 0,0 1-222,2-1 1,0 1 0,-6 0 0,0 1 251,0 5 1,0 0 0,-3-1-1,-1 1 10,1 3 0,0 0 0,-1-1 0,0 1-111,4 0 0,0 0 0,-8 0 0,0-1 81,-1 1 0,-1 0 0,-3 0 0,0 1-80,-2 2 1,-1 0 0,1-2-1,0 1 149,0 4 1,-1 0-1,46-12-147,-9 6 0,-2-1 82,-10 1 1,0 2 538,-6 4 0,-8-3-391,-4 9 0,-10-2 479,-3 2 0,-7 4-656,1-4 0,-9 4 510,-3 2 1,-14 0-434,3 0 0,-11 0 513,4 0-721,-8 0 179,4 0-485,-8 0-2302,0 0 1,-8-2 1457,-4-4 1280,-12-4 0,-5-8 0,-7-1 0</inkml:trace>
  <inkml:trace contextRef="#ctx0" brushRef="#br1">14780 12518 7685,'-18'2'238,"0"2"1,1 4-1,3 0-46,2 0 0,6-2-141,-6-6 0,8 2 162,-2 4 88,4-4-261,-6 6 83,6-8-223,-7 0 107,9 0-126,9 0 0,1 0-52,8 0 0,0-2 136,0-4 0,1 4-8,-1-4 1,2-4 10,5-2 0,1 2 22,4-3 1,5 1-29,-5-6 0,5 0 139,1 0 1,1-1-9,-1 1 1,1-6-19,-1-1 1,1 1-32,-1 6 1,-1 0-10,-5-1 0,2 1-32,-7 0 1,-1 2 31,-6 3 0,7-1-47,-1 8 0,0-2 31,-5 2 1,-1 4-12,0-4 1,0 4 43,1 2 0,5 0 0,0 0 1,1-6 50,-7 0 1,0-2-68,0 1 1,7 3-1,-1-8 0,0 2 10,-5-2 1,-1 2-47,0 4 1,-6 4 44,0-4 0,-8 2 34,2-3 18,-3 5-56,-3-6 1,0 16-8,0 5 1,-7-3-79,1 2 1,-6 0 7,6 6 0,-6 1 61,6-1 1,-8 0-161,1 0 1,3 3 35,-2 3 1,2-4-30,-2 5 1,-4 3 80,4 2 0,-5 3-8,-1-3 1,-6 5 7,-1-5 0,-1 7-28,2 5 1,-3-3 149,-3 3 0,-3-3-114,9-3 1,-6 1 91,5-1 1,-5-1-50,6-5 1,-1 3 6,7-9 1,6 0-22,0-6 1,2 1-3,-3-1 0,3-2 19,4-4-19,4 5 30,-6-7-30,0 0 20,6 6 0,-8-14-13,4 4 1,2-4 66,-8-2-14,7 8 1,-5-6 62,4 4-33,4-4-46,-6-2 237,8 0-118,0 0-46,8 0 0,-4-6-49,8 0 1,-5-2-64,5 2 0,-6 4 7,6-4 1,-6-2-16,6 2 0,-2-2 28,2 2 1,5 4-10,-5-5 0,4-3-7,2-2 0,1 2 8,-1-2 1,2 6 41,4-6 0,-1 1-17,7-1 0,-6-4 7,7 4 0,-7-4-11,7-3 0,-3 7 2,2 0 1,5-2-11,-5-10 1,5 3 12,1-3 1,1 2-70,-1-3 1,3 3 57,3-8 0,-1 5-52,8-5 0,-9 6 26,3-7 1,-5 9-2,-1-2 0,1-3 4,5 3 1,-7 0-2,1 5 0,-1 1-15,-5 0 1,-3 0 16,2-1 1,-7 3 39,1 4 0,2-4-38,-1 4 1,-1 1 11,-6-1 1,1 6-11,-1-6 1,-6 8 22,0-2-17,0-4 2,7 8 3,-9-6 2,6 8-26,-14 0 1,8 6 12,-4 0 0,-4 2 108,4-2-93,-4-4 22,-2 14-33,0-6 1,0 9 0,0-1 0,0 0-20,0 0 0,-6 1 24,0-1 1,-8 0-125,2 0 1,-4 7 68,-3-1 0,1 6-17,0-5 0,-2 7 46,-5-1 1,5-3-7,-4 2 0,-3 1 46,3 5 1,-6 1-51,5-1 1,-5-1 54,6-5 0,-7 5-42,7-5 0,-7 2 36,7-1 0,0-5-22,5-8 1,1 7 3,0-1 1,0-2-17,-1-9 1,3 3-2,4-4 0,-4 4 8,4 2 1,2 1-135,-3-1 1,7-6-56,-6 0 160,0 9 0,-4-1 59,4 4 1,-3-4-67,9-1 1,-8-1 130,2 0 1,2 0-23,-2 1 0,8-7 22,-2 0 1,-5 0 1,7 4-19,-8-3-94,8-5 85,-4 0-131,8-6 117,0 6-156,0-8 114,8 0-61,2 0 0,8-2 7,1-4 0,-1 4-2,0-4 0,-6-2 26,1 1 1,5-5 69,6 6 1,0-8-26,-5 2 1,5-2-35,0 2 0,9-5-22,-3 5 0,5-4-11,1-2 1,1-1-3,-1 1 1,1 0-2,-1 0 1,7-1 28,-1 1 0,1 0 117,-7 0 0,5 1-123,-5 5 0,5-4 113,-11 4 1,3 2-56,-3-2 0,5 1-20,-5-1 0,-1-4-29,1 4 0,-6 2 13,7-2 1,-3-1-41,2-5 0,5 0-9,-5 0 0,-1-7 82,1 1 1,1-6-45,5 5 1,1-1 175,-1 2 0,-6 3-102,1-3 0,-3 4 30,3 1 1,1 3 40,-8 4 0,1 4 183,-7 8 0,0 0-207,0 0 1,-5 0 120,-1 0-97,-8 8 1,6 2 3,-4 8 0,-4 1-440,4-1 1,-4 0 153,-2 0 0,-2 1-14,-4-1 0,2 6 90,-8 1 0,6 7-91,-6-2 1,-1 5 47,-5 1 1,0 3 24,0 4 1,-7-3 73,1 9 1,-6-1 9,5 7 1,-7-2 72,1-4 0,-1 3-101,2-3 0,-3-2 117,9 1 0,-7-7-70,7 1 0,-2-3 8,1-3 0,5-5-24,-4-1 0,10-8 9,1 3 1,1-3-17,-6 2 0,6-3 9,0 3 1,6-10-4,-6-2 0,7 1-8,-1 5 76,-4 0 1,8-6-176,-4 0-6,4-8 76,2 5 0,2-9-60,4 0 116,-4 8-37,14-6 1,-11 6 99,7-8 0,-6 0-105,6 0 1,-6 0 174,6 0 0,-6 0-46,6 0 1,1 0-31,5 0 1,0-6-56,0 0 0,3-9 28,3 3 0,-2-4 25,9-2 1,5-7-30,7 1 0,1-6 8,-1 5 1,4-5-21,7 6 1,-1-3 100,-4 3 0,3 2-78,-3-9 1,10 9-32,2-2 0,-7-3-61,-5 3 0,0 0-94,5 5 1,1-5 109,0 0 1,0-1 27,-1 7 1,1 0-28,0 0 0,0-1 2,-1 1 1,-7 2 104,-4 4 1,-5-2-32,-1 7 1,-9 1 18,-4 6 0,-3 0 54,-3 0-55,0 0 76,0 0-62,-8 9-112,-1 1 0,-11 8 62,-5 0 1,3 0-196,-8 1 1,0-1 13,-6 0 0,0 6-115,-1 1 0,-5 1 132,0-2 0,-7 5-73,7 7 1,-9 1 164,3-1 1,-4 7-78,-3-1 1,1 3 161,-1-2 0,1 1-77,-1 5 0,-1 4 79,-5-5 0,5-1-121,-5 2 1,4-3 15,3 3 0,-1 2 53,1-9 1,6 3-42,-1-3 1,7-3 43,-7 3 1,9-5-50,-2-7 1,5 5 126,7-5 1,-2-3-64,8-3 1,-6-4 203,6-2-156,0 1 1,6-1-26,0 0-24,0-8 1,0 0 20,0-3 7,0-5-57,0 14-164,0-14 181,8 6-36,-6-8 25,14 0 1,-12 0 2,8 0 0,-6 0-90,7 0 85,-1 0 0,6-2-1,0-4 0,2 2 2,5-8 0,-3-1 120,9-5 0,-1-6-74,6 0 1,9-9 149,4 3 0,5-11-158,7-1 0,2-7-337,4 6 0,2-1 308,-8 1 1,6 5-5,-7-5 0,7 4-44,-6 3 1,0 0 51,-6-1 0,0 7 75,-1-1 1,1 3-64,0-3 1,-3 5 128,-3 8 1,4-7-57,-4 1 0,-5 0-29,-1 6 0,-3-1 7,3 1 1,-9 0 171,9 0 0,-15 7-306,9 5 0,-13-2 111,0 2 0,-3 0-239,-3 6 151,0 0 1,-8 2-107,-4 4 1,-4 4 78,-2 9 1,-2 1-133,-4 4 0,-6 5 33,-12 7 0,-5 9 43,-7 3 0,-1-1 25,1 2 1,-1-1 3,1 7 0,-9 2 124,-3 4 0,-5 1-337,-2 5 0,0 2 352,1-8 0,-3 8-50,-4-2 1,4-2-31,-3 2 1,3-8 13,2 1 0,0-3-103,1-2 0,7-2 102,4-5 0,5-3-6,1-9 1,9-1 54,4-5 1,3-3-95,3-9 249,8 0-99,2-8 153,8-2 0,8-8-191,4 0 0,4-8 108,3-4 0,5-4-70,0-2 1,3-1-51,-3 1 0,2-6 177,5-1 1,3-5-55,-3 6 0,3-7 74,3 7 0,-1-6-51,1 5 0,5-7-33,1 1 1,5-3-125,-5-3 1,8 1 103,-3-1 0,5 1-78,2-1 0,6 1-158,-1-1 1,7-5-23,-6-1 1,0 7 105,-6 5 1,5 1-45,1-7 0,6 3 54,-6 4 0,2 3-7,-2 9 0,-5 0 24,5-1 1,-6 3-2,-6 4 0,1 4 6,-7 8 1,0 0 65,-7 0 0,1 0-56,-1 0 0,-1 0-5,-5 0 1,2 0-17,-7 0 26,7 0 0,-12 0 1,5 0 1,-11 0-35,-2 0-11,-8 8-194,4 2 172,-8 8 1,0 1-334,0-1 285,-8 0 1,-2 0 43,-8 1 0,0 5 1,-1 0 1,7 3 5,0-3 0,-6-2 103,-7 9 0,-5-3-107,6 3 0,-7 3 166,7-4 1,-9 5-84,3 1 1,-4 7-51,-3 0 0,1 1 22,-1-1 0,-1-3-129,-5 9 1,2-2 54,-7 1 1,5 5-128,-5-4 1,5-3 26,-6 3 1,3 0 94,-3 5 0,4-5 135,9 0 0,1-9-106,5 3 1,0-11 309,11-1-113,-3-9 32,20 4-27,-6-16-83,8-2 0,8-10-31,4-4 1,4-4-38,3-8 1,5 0-71,0 0 1,9-7 88,-3 1 0,-1-7-7,1 7 1,0-6-11,7 5 1,-1-7 91,1 2 1,5-5-34,1-1 0,2-1 127,-3 1 0,5-3-114,8-4 0,1 3-19,5-9 0,-2 7-238,8-7 0,2 6 247,10-5 0,-10 7-83,4-1 0,-4 3 65,4 3 0,0 5-151,0 1 0,-2 1 131,-4-1 0,-3 2-5,-3 3 0,-2 5 100,8-4 1,-14 5-103,1 7 1,-5-4 52,0 4 1,1 4-33,-7 2 0,0 4-40,-7 2 0,-8 0 53,-3 0 1,1 0-4,-2 0 0,-1 8-126,-11 4 0,-2-2 38,-4 2 1,-4 0-101,4 7 0,-4-1 72,-2 0 0,0 7-93,0-1 0,-6 2 68,0-1 0,-8-3-12,2 8 1,-4-5 29,-3 5 0,1-6 88,0 7 1,-2-7-40,-5 6 1,5-1 85,-4 1 0,1 5-71,-1-5 1,2 5 117,-9 1 1,7 1-87,-6-1 1,5 1-13,-5-1 0,5-1 0,-5-5 0,6 4 4,-7-3 1,7-3 107,-6 3 0,7-9-49,-1 2 0,4-3-25,1-3 0,7-2-344,0-4 121,8 4-198,-4-14 215,8 7 139,0-18 1,8 5-50,4-8 1,-2 6 157,2-6 1,1 6-23,5-6 0,2 2 105,5-3 1,-5-3-4,4 4 0,2-4-34,-1-2 1,7-7 11,-1 1 0,3-7-58,3 7 0,-7-6-115,0 5 0,1-5 71,5 6 0,-1-7-122,-5 7 1,5-6 33,-5 5 1,3 1-61,-3 6 1,11-7 2,-5 1 0,7 2 54,-1 9 0,-1-3 16,7 4 0,1-4-5,6-2 1,-1-1-26,1 1 1,2 0 20,4 0 1,-4-1 207,3 1 0,-5 6-54,-6 0 1,2 2 85,-9-2 0,7-3-162,-7 9 1,-5 0 15,-7 6 1,-7 0-49,1 0 0,0 2 61,-6 4 1,3 4-197,-15 9 1,0 1 95,-6 4 0,0 3-143,0 3 1,-2 4 1,-4-3 1,-4 3 81,-9 3 1,3-1 26,4 1 0,-4-1-1,4 1 1,-5-1-1,-1 1 1,0-1 2,0 1 1,-1-1 23,1 1 1,0-1-14,0 1 0,-1-1 51,1 1 0,6-3-6,0-3 0,0 3-3,-7-3 0,1 1 9,0-2 0,0 3-31,-1-9 0,3 7-4,4-7 0,-4 0 9,4-6 0,-3 1 37,3-1-35,-4 0 1,8 0 174,-4 1 1,2-7 156,4 0-171,4-8-134,-7 4 0,11-8 49,5 0 0,-3 0-210,8 0 0,-6 0 121,6 0 1,-6 0-278,6 0 233,0 0 1,7 0-30,-1 0 1,-6 6 38,0 0 1,0 0 98,7-6 1,-1 0-59,0 0 0,0 0 10,1 0 0,1 0 76,4 0 0,-3-6-65,3 0 1,-2 0 32,3 6 0,-5 0-34,4 0 1,2-2 70,-1-4 0,-1 4-107,-6-4 0,-5 4-3,-1 2 0,0 0-49,6 0 87,0 0 0,1 0 31,-1 0 1,-6 0-39,0 0 1,-6 0 174,6 0 0,-5 0-44,5 0-48,-8 0-36,4 0 20,0 0-131,-6 0 110,6 8 1,-8-4-212,0 8 139,0 0 0,-6 7-38,0-1 1,-2 0 49,2 0 1,4-5 90,-4-1 1,2 0-46,-3 6 0,5-6 35,-4 1-38,4-1 1,2 0-10,0 0 1,0-6 73,0 6-65,0-8 1,2 4-34,4-8 1,-1 0 28,7 0 1,-2-2-112,2-4 0,4 2 73,-4-8 0,5 6-8,1-6 1,0 6 9,0-6 0,7 6 5,-1-7 0,0 7 153,-5-6-155,-1 8 1,0-10 465,0 8-88,1 0-229,-1 6-42,-8-8 10,6 6-173,-14-7 1,8 7 202,-4-4-244,-4 4 159,15-6-135,-7 8 0,8 0 82,0 0 1,-6 0-212,1 0 50,-9 0-97,12 0-257,-14 0 99,6 0-1540,-8 0 1965,0 0 0,0 8 0,0 2 0</inkml:trace>
  <inkml:trace contextRef="#ctx0" brushRef="#br1">2263 15729 7835,'0'-18'498,"0"0"-133,0-1 0,0 1 1,0 0-1,-2 0 940,-4-1 0,1 3-936,-7 4 1,6 4 0,-6 8-1,-2 0 105,-2 0 1,-3 10-441,1 8 1,0 11 7,0 13 1,-1 7-177,1 12 1,0 4-62,0 7 0,8 8-71,3-1 0,5 2-377,2-2 1,4-2 281,9 8 1,1-12-203,16-6 1,3-8 145,9-23 0,-1-3 509,7-15 0,1-8 185,6-4 1,-2-20 225,-5-10 1,5-9-273,-4-3 0,-5-9 151,-1-4 1,-13-3 412,-5-3 0,-5 4-259,-2-4 0,-8 5-77,-4-11 0,-4 4 80,-2 2 0,-8 1-243,-4-1 1,-12 0-121,-7 1 1,-3 7 12,-3 4 0,-1 11-356,-5 1 0,11 11 181,-5 2 1,7 2-490,-1 10 0,-1-7 262,8 7 0,-7 0-1540,7 6 725,0 0-1422,5 8 695,9-6 909,2 7 1,16-9 845,4 0 0,13 0 0,3 0 0</inkml:trace>
  <inkml:trace contextRef="#ctx0" brushRef="#br1">3394 15948 7835,'-10'10'2737,"2"0"-132,8-4-1665,0-4 0,0 9-340,0-5 0,-2-4 1,-2 6-1662,-2 0-1186,-1-6 1,7 8 364,0-4 1882,0-4 0,9 6 0,1-8 0</inkml:trace>
  <inkml:trace contextRef="#ctx0" brushRef="#br1">4197 15090 7835,'-12'-48'0,"0"1"1380,-3 2 1,5 11-244,-2 10 1,0 14-583,-6 10 0,7 10 1,3 14-1,2 8 59,0 9 0,-6 6-567,6 7 1,-2 7-595,2 0 0,4 8 430,-4-2 0,4 0-832,2 6 1,0-10 411,0 10 1,2-13-255,4 1 1,4-4 229,8-2 0,8-11 176,5-7 0,3-11 161,3-14 1,1-4 1020,5-8 1,-7-10-86,1-8 1,-1-10 359,-5-15 0,-3 1 27,3-13 0,-15 8-496,2-14 1,-12 7-127,0-13 0,-4 0-127,-2-6 0,-8 0-145,-4 0 1,-6 6-181,-7 0 0,-3 14-248,-8-1 0,1 13-995,5 5 1,-5 7 677,5 11 0,1 6-1597,-1 0 1,14 8 259,-2-3 1877,11 5 0,-9 2 0,6 0 0</inkml:trace>
  <inkml:trace contextRef="#ctx0" brushRef="#br1">5310 14780 7835,'-18'0'4279,"-1"0"-3211,1 0 1,6 2-537,0 4 1,0 6-284,-7 13 0,1 5-307,0 13 0,2 5 0,2 13 1,1 6-851,-1 4 1,0 8-33,2 0 0,4 0 74,8-6 0,8-2 417,4-4 1,12-8 512,7-16 1,3-11-105,3-20 1,-3-6 907,-3-12 1,7-6-489,-8-12 1,9-5 747,-9-7 0,-3-9-281,-3-3 0,-4-5-42,-1-2 0,-9 0-375,-4 1 1,-4-1-95,-2 0 0,-2-6-171,-4 0 1,-6 1 44,-13 5 1,3 2-710,-8 5 1,5 3-454,-5 8 0,8 9-943,-3 4 1,5 3 552,2 3 0,-1 0 1342,1 0 0,0-1 0,0 1 0</inkml:trace>
  <inkml:trace contextRef="#ctx0" brushRef="#br1">6168 14488 7835,'-13'-10'2777,"1"4"-1223,8-4 479,-12 8-1494,6-6 1,-6 22 212,3 4-565,-3 13 1,12-1-1,-6 11-452,2 1 148,-6 9 0,12 2 0,-4 9-120,4 3-27,2 2 0,0 4 0,2-4-289,4-6 1,6-4 184,12-3 0,-2-15 22,9-9 1,-7-16 1078,7-7 0,-7-5-439,6-2 0,-7-17-223,1-7 1,-4-10 1167,-1-9 1,-3 2-474,-4-7 1,-4-1-322,-8-6 1,0 1-122,0-1 0,-2 0-283,-4 0 0,-4 3 59,-8 3 1,-1 0-1299,1 13 1,0-5 663,0 11 1,-1 6 322,1 5 1,6 3-2794,0 10 2196,0-8 0,-7 12-1032,1-4 0,0 4 1840,0 2 0,-1 8 0,1 2 0</inkml:trace>
  <inkml:trace contextRef="#ctx0" brushRef="#br1">6970 14087 7835,'0'-18'5311,"0"-1"-4846,0 1 1,-2 8-76,-4 4 0,4 12-112,-4 6 1,-4 6-69,-2 7 0,2 11-680,-2 13 425,-1 4 0,1 9 1,0 3-440,-2 0 0,6 12 260,2-4 0,4 12-162,2 0 1,4 3 145,8-3 1,4-14-31,21-17 1,-3-9 345,15-14 1,-3-7 605,3-12 1,2-12 328,-9-12 0,1-15-420,-7-9 0,-7-3 138,-5-9 1,-6-1-279,-6-6 1,-3-1 223,-9-5 1,-9-2-275,-3-4 0,-10-2-33,-2 8 0,-9 3-642,3 9 1,-5-2 228,-1 9 0,5 7-1337,1 11 1,8 6 742,-3 5 1,-1-1-631,2 8 1,5 0-1353,7 6-544,8 0 3165,-12 0 0,6 8 0,-8 2 0</inkml:trace>
  <inkml:trace contextRef="#ctx0" brushRef="#br1">7719 13904 7835,'0'-18'753,"0"0"0,-2 0 824,-5-1 0,5 7-990,-4 0 0,4 6 279,2-6-479,0 8-143,0-4 0,0 10 511,0 4-694,0 12 0,0 10 0,0 9-48,0-1-311,-8 9 1,6 8-1,-4 9-274,4 3 0,2-4-255,0 6 1,0 0 153,0 6 1,8 0-79,4 0 0,7-4 697,5-8 1,-2-5 621,9-19 0,-1-5 264,7-13 0,-1-9-518,1-4 0,-9-12 240,-4-6 1,-4-13-106,-1-5 1,-3-5 434,-4-1 1,2-9-314,-8-3 0,0-7-59,-6-6 1,-6-2-315,0-4 1,-8-2-148,2 9 0,-4-1-34,-3 6 0,1 8-193,0 5 1,0 5-54,0 7 1,-1 4 148,1 7 1,0 9-920,0 4 1,-1-2 392,1 2 0,0 0-2068,0 6 1990,-1 8 0,1 0 290,0 4 0,6 4 394,-1-3 0,1 3 0,-6 2 0</inkml:trace>
  <inkml:trace contextRef="#ctx0" brushRef="#br1">8503 13704 7835,'0'-13'514,"0"1"0,0 0 330,0-6 1,0 6 2214,0 0-2418,0 7 1,-2-1-95,-4 12 1,4 5-242,-4 7 0,-2 10-96,2 9 1,-2 7-501,2 11 1,2 2 236,-9 4 1,9-3-1115,-2 9 0,4-6 635,2 6 1,2-2-691,4 2 0,6 2 1035,13-8 0,5-9 947,13-9 0,1-7-211,5-5 1,4-13-424,-5-12 1,3-8 1194,-2-10 1,-5-4-496,-7-21 0,-9 5-111,-3-11 0,-7-3-222,-6-3 1,-4-4-29,-8-1 1,0-3-269,0-4 1,-10 4-26,-8-4 1,-3 7-509,-9 5 0,2 10 286,-3 9 0,-1 8-1748,7-3 0,-5 11 907,6 2 1,-7 8-1063,7-2 1,-2-2-762,1 2 2714,5 0 0,-14 6 0,5 0 0</inkml:trace>
  <inkml:trace contextRef="#ctx0" brushRef="#br1">9561 13375 7835,'-6'-20'0,"0"-2"1127,2-3 1,-6-1-590,-2 2 1,2 3-1,-2-3 1,-3 4 369,-1 1 0,-2 1-130,0 0 0,0 8 41,-1 4 0,1-2-58,0 2 0,6 8-74,-1 10 0,9 4 18,-2 2 1,6 9-261,6 3 1,-2 0-25,9 7 1,-1-3-161,6 15 1,0-6 33,1 5 1,5 7-135,0 6 1,1 6-97,-7-6 0,2 14 171,4-2 1,-3 4-677,3-4 1,-10-2 25,-2-5 1,-8-3 221,2-8 0,-4 4-185,-2-4 0,0-7 142,0-17 0,0-5-5022,0-8 3031,0 0 2226,-8-7 0,-2-3 0,-8-8 0</inkml:trace>
  <inkml:trace contextRef="#ctx0" brushRef="#br1">2555 12937 7835,'-21'-18'141,"-1"0"0,-2-1 1,-1 1-1,1 2 1,0 4-1,1 6 511,3 4 0,2 10 0,0 4 0,1 6-449,5 7 1,-2 11 0,8 15 0,4 8 65,6 7 0,8 7-122,12 7 1,5 3-354,7 8 0,9-2-24,4-4 1,3-6 174,3-12 0,4-8 108,-4-16 0,1-17 132,-13-20 1,6-10 269,-7-14 0,5-7-87,-11-23 0,3-3-157,-15-10 1,-6 4 162,-5-3 1,-9 3-86,2 2 0,-12 2 142,-7 5 0,-5-5-198,-6 4 0,-6 5-176,-13 1 0,-6 5-50,-12 1 1,-3 1-142,-9-1 1,0 3 51,0 3 0,8-1 166,4 8 0,12-1-3042,7 7 2144,11 0 0,15 2 359,16 3 1,18 3 50,19 4 0,15 2-1638,15-8 2042,4 8 0,10-12 0,3 5 0</inkml:trace>
  <inkml:trace contextRef="#ctx0" brushRef="#br1">3485 12955 7835,'-18'0'2094,"0"0"-1484,-1 0 0,-3 2 415,4 5 0,-4-3 1214,9 8 102,-3-8-1611,6 12-1226,2-14 1,16 6 401,4-8 0,6-6-1020,7 0 1,-3-6 670,9 6 0,-3-6-786,2 6 1,3-7 395,-9 7 0,7-6 833,-7 6 0,8-8 0,-3 4 0</inkml:trace>
  <inkml:trace contextRef="#ctx0" brushRef="#br1">3832 12098 7835,'-2'-37'90,"-2"1"0,-4 1 329,-2 5 1,-1 4 548,-1 7 1,4 7 905,8 0-758,0 8-291,0-4-569,0 0 0,2 6 603,4-4-585,4 4 1,9 10-51,-1 4 0,2 4-39,5 2 1,-3 3-27,8 3 1,-5 4-223,5 9 1,0 9 127,7 9 1,-1 8-104,1 10 1,-1 2-259,1 4 0,-1-2-23,1 8 1,-1 1 155,1 5 1,-1-2 559,1-4 1,-3-4-196,-3-8 1,1-8-154,-8-4 1,3-14 32,-3-11 0,-6-2 12,1-9 1,-1-1 48,-6-6 0,-2-1-9,2-5 1,-8-2-766,2-4-260,-3-4-485,-3 6 0,0-10 167,0-4 1,6 2 1208,0-8 0,0-8 0,-6-9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57D200"/>
    </inkml:brush>
  </inkml:definitions>
  <inkml:trace contextRef="#ctx0" brushRef="#br0">8923 14142 7835,'-6'-13'-217,"0"1"0,0 6 502,6-6 0,-6 0-37,-1-6 0,-1-1 0,4 1 132,-2 0 1,-2 2-25,2 3 7,4-3 1,-6 6-57,8-8 0,0 6 255,0-1-168,0 9-14,0-12-285,0 14 1,-2-6 127,-4 8 0,4 2-237,-4 4 0,2 4 50,-2 9 1,3 7-138,-3 4 1,-2 5-17,2 1 0,-6 9 4,6 4 1,-2-3 1,2 3 0,4-7 131,-4 7 1,4-8 51,2 1 1,0-3-61,0-3 1,2-7 114,4-5 0,4-4-56,8-2 0,6-5 41,1-1 1,7-6-110,-1 6 0,3-8 3,3 2 1,-1-4-68,1-2 1,1-2 97,5-4 1,-3 4-58,9-4 0,0-2 31,5 2 0,1 0-118,0 6 0,0-2 59,-1-4 1,3 4-50,4-5 0,-10 5 57,3 2 0,-5 0-6,0 0 1,1 0 43,-7 0 0,-1 2-28,-5 5 1,5-5-30,1 4 0,2-4 31,-3-2 1,-1 0 56,7 0 1,-5 0-51,6 0 0,-7 0 219,7 0 0,-9-6 9,3 0 1,-6-9 23,-7 3 1,4 2-89,-3-2 0,1 2-8,-1-2 0,1-5 38,-8 5 0,7-2-41,-7 2 1,7-4-1,-7 3 0,-2 3 114,-10-2 183,5 0-1,-15-6 1,4-1 26,-12 1 0,-4 6-286,-9 0 0,1 0 24,0-6 1,0-1 60,-1 1 0,1 0-44,0 0 1,2-1-824,3 1 0,-1-2 357,8-5 1,-6 5-807,6-4 618,0 4 1,6 1-707,0 1 522,0 0 0,0 6-242,0-1-776,0 9 690,0-4-833,0 8 1237,8 0 1,-4 0-77,8 0 628,-8 8 0,12 3 0,-5 7 0</inkml:trace>
  <inkml:trace contextRef="#ctx0" brushRef="#br0">15309 4525 7835,'0'-18'-47,"0"0"1,-2 0 0,-2-1 0,-2 1 227,2 0 0,0 6 0,0-1 1,-2-1 129,2-2 1,2 4-204,2 0 0,0 6 170,0-7 1,0 7 311,0-6-432,0 8-26,0-4 0,0 18-19,0 8 1,6 9 45,0 9 1,2 9-166,-2 4 1,-4 5 91,4 7 0,-4-2-67,-2 8 0,0 6-264,0 6 0,0 0 49,0-6 0,0-6 6,0 0 1,-2-10 53,-4-3 1,4-9 172,-4-15-34,4-3 0,4-17 132,4-4-1,4-6-17,9-6 0,5-12-62,0-13 1,7-3 331,-7-3 0,0-5-149,-5-1 1,5-2-104,0 3 0,7 3-14,-7-3 0,6 3-135,-5 3 0,5 5 97,-6 1 0,7 10 82,-7 1 1,1 9-36,-7 10 1,0 2-37,0 4 1,-6 4-30,1 9 0,-9 7-3,2 5 1,-2 3-18,2 2 0,-4-1 73,4-5 1,-4 3-635,-2-9 1,0 0 250,0-5 1,6-1-743,0 0 1,8-6 22,-1 1 1,3-9 452,2 2 0,0-4-451,0-2 982,-7 0 0,5 8 0,-6 2 0</inkml:trace>
  <inkml:trace contextRef="#ctx0" brushRef="#br0">10948 4379 7835,'-26'0'39,"6"0"1,-5 0 0,5 0 0,2 0 678,0 0-222,7 0-248,3 0 0,10-8 1,4-2 98,7 0 1,5-6-90,6 4 0,5-5-22,7-1 0,3 0-27,3 0 0,5-1 1,8 1 1,1-6-74,5-1 1,2 3 39,4 10 1,2-2-202,-8 8 1,-1 0-23,-5 6 1,-2 2-89,-4 4 0,-13 6-5,-12 12 0,-11 7 149,-7 11 1,-4 5-47,-2 8 0,-10 5 46,-9 1 0,-9 8-298,-15-2 1,-1 4 209,-5 2 0,2-10 45,5-8 1,5-3 112,1-9 1,1 4-92,11-11 0,2-2 24,10-9 1,3-11-22,9 4 0,2-6 13,5 1 1,3-5 3,8-8 0,8 6-69,5 0 1,3 0 193,3-6 1,-1-2-160,1-4 0,1 2-247,5-8 1,-7-1 84,1-5 0,-3 2-53,-9 4 0,-1-4 85,-6 3 0,-2-3-495,-3-2 0,-5 6 230,-8 0 0,-8 6-945,-5-7 1365,-11 9 0,-4-12 0,-9 6 0</inkml:trace>
  <inkml:trace contextRef="#ctx0" brushRef="#br0">10985 4763 7835,'18'-11'0,"0"5"0,1-2 121,-1 2 0,8-6-81,5 6 1,3-6 1502,2 6 0,7-7-656,0 7 0,7-8-356,-1 2 0,-2 2-413,1-2 1,-1 0 36,2-7 0,-5 1-586,-7 0 1,-1 0 326,1-1 1,-1 1-1187,1 0 1,-9 6-273,-4-1-559,-3 9 2121,-11-4 0,-2 8 0,-8 0 0</inkml:trace>
  <inkml:trace contextRef="#ctx0" brushRef="#br0">14415 13996 7835,'-18'-9'-332,"0"7"0,6-8 882,-1 4 1,7 4 0,-4-6 343,2 0-494,-6 6 1,4-12 265,-8 8-193,-1 0-329,1 6 1,0 0 19,0 0 1,5 2 20,1 4-138,0 4 1,-4 8 64,4 0 1,1 1 116,5-1-98,4 0 0,-6 2-92,8 5 1,2-5 98,4 4 1,7-3-95,11-3 1,-2 6 6,9 0 0,-7 3-124,6-3 1,1-4-4,5 5 0,7-5 92,-1-2 0,3-2 170,-2-3 1,3 1-151,9-8 0,0 0 179,-1-6 1,-3 0-92,4 0 0,-11-8 228,11-4 1,-10-7 48,3-5 1,-1 2 66,2-9 0,-3 1-127,-3-6 1,-5-1-84,5 1 1,-10-1-32,-3 1 0,-8 5-17,3 1 0,-5 7-86,-2-1 0,-6-2 66,0 1 0,-8 7-108,3 6-69,3 0 0,-8 0-65,4-1-109,-4 9 0,-2-6 59,0 4-435,0 4 237,0-6-412,0 0 254,0 6-1699,0-6 858,0 0-297,0 6-2991,0-6 4587,0 8 0,-8 8 0,-2 2 0</inkml:trace>
  <inkml:trace contextRef="#ctx0" brushRef="#br0">14506 13813 7835,'0'-18'-235,"0"0"329,0-1 0,0 7 1,0 0 439,0-2 0,0 4 0,0-2-46,0 7 0,0-11 564,0 4-737,0-4 1,0 4 453,0 0-253,9 7-308,-7-3 1,6 10 36,-8 4 0,0 5-35,0 7 0,0 2-101,0 4 1,0 7 92,0 11 1,-8-1-208,-5 8 1,-3-1 54,-2 7 0,0 0-139,-1 0 0,-7 5-34,-4 1 1,1 8 30,-1-2 1,6-2 43,-7 2 1,3-8-78,-3 1 0,5-3 107,8-2 0,0 0 8,-1-1 0,-5 1 293,0 0 0,-1-6-94,7-1 1,-6-7 167,-1 1 0,1 1-115,6-7 1,0 3 73,-1-15 1,1 1-50,0-7 0,6 0-64,-1 0 1,7-8-253,-6-3 1,6-5 139,-6-2 48,8 0 0,-6 0-97,4 0 1,4-9-1640,-4-3 438,4-4 1,-5-8 342,1-1 0,0-1 442,6 2 0,0 3 165,0-3 1,0 4 182,0 2 0,0-1-183,0 1 558,0 0-308,0 0 0,0 5 617,0 1-289,0 8 24,0-4 1,0 16-122,0 4 1,2 7-93,4 5 1,-2-4-67,9 5 1,-7 3 20,6 2 0,-2-3-171,2-3 0,4 2 93,-3-1 1,1-1 161,-2-6 0,2-5-32,-8-1 1,8-8 100,-1 2 0,-3-4-229,2-2 1,-2-2 71,2-4 1,4-4-1372,-3-9 1,3 1 654,2 0 0,0 0-1491,1-1 1,-1 7 2075,0 0 0,8 8 0,3-4 0</inkml:trace>
  <inkml:trace contextRef="#ctx0" brushRef="#br0">12828 16587 7835,'6'-37'0,"2"1"284,2-1 1,-4 1 5,6-1 0,-8 7 145,2-1 1,-4 7-22,-2-6 1,0 13 229,0-1-223,0 4 0,-8 2-93,-4 0 1,2 8 410,-2-3-467,0 5 0,-7 9 130,1-1 1,6 8-65,0-2 1,0 10-155,-7 3 0,1 9-52,0 3 1,0 7-105,0 11 1,-1 8-38,1 4 1,0 10 128,0 2 0,5 6-256,1-6 0,6 8 135,-6-2 1,8-4-307,-2-1 1,4-14-14,2-5 0,0-12-161,0-7 1,6-11-293,0-7 0,2-10-130,-2-1-298,-4-9 807,6 4 1,-8-10-488,0-4 0,0-7 503,0-11 1,-2-4-508,-4-9 885,-4 1 0,-8-1 0,0 1 0</inkml:trace>
  <inkml:trace contextRef="#ctx0" brushRef="#br0">12372 16806 7835,'8'-47'0,"-6"0"0,4 5 0,4 1 309,2-7 1,6 3 729,7-10 1,11 11-117,13-11 0,4 4-401,1-4 0,7 9-252,0 3 0,-8 15-60,-11 10 0,-11 7-206,-7 11 0,-6 11 87,-6 7 1,3 4 24,-9 15 1,0-3 20,-6 15 0,-2 8-131,-4 9 0,-5 5 61,-7 2 0,-6 0-541,0 0 0,-7 8 169,7 5 0,-7-5 158,7-2 1,0-10-192,5-2 0,3-2 104,4 1 0,4-11 12,8-12 0,8-9 74,4-9 0,13 3 181,5-16 0,7-2-9,5-16 1,5-4-84,7-8 1,7-3 434,0-3 0,-8-2-15,-11-5 1,-3-3 58,-3 3 0,-7 3-149,-5-2 1,-12 7 38,-6-1 0,-4 4-84,-2 2 0,-8-7-154,-4 1 0,-4 0-49,-2 5 1,-1 1 149,1 0 0,-6 2-231,0 3 1,-1-1 85,7 8 1,0-6-128,-1 6 1,7 0 66,0 6-117,8 0 0,-6 0-113,4 0-140,4 0 338,-6 0 1,14 2 10,0 4 1,2 2-45,-2 4 0,-4 4 34,4-3 1,2 3-3,-2 2 0,0 2-1,-6 5 0,0-5 280,0 4 0,0-3-28,0-3 0,7 0-35,-1 0 1,2 5-156,-2-5 0,4 4 9,8-10 1,2-2-258,5 3 1,3-9 117,9 2 1,-1-4-602,1-2 0,5-2 319,1-4 1,-3 2-515,-9-9 0,-3 7-339,-4-6 775,-3 8 1,-1-4-813,-8 8 1306,-8-8 0,4 4 0,-8-8 0,8-9 0,3-7 0</inkml:trace>
  <inkml:trace contextRef="#ctx0" brushRef="#br0">13758 16222 7835,'-8'-45'0,"6"5"523,-4-9 0,2 2-26,-2-1 0,4 9 13,-4 9 0,4 13 793,2-1-462,0 12-376,0-2 0,0 10-112,0 4 0,0 4 203,0 8 0,-6 11-179,0 7 0,-2 3 75,1 10 1,3 1-100,-8 11 1,2 2-79,-2 4 0,2 4-247,4-4 0,4 4 78,-4 2 0,4-6-299,2-1 0,0-5 214,0 6 1,2-8-422,4 2 0,4-13 240,8-5 1,0-13-169,1-5 0,-1-5-223,0-2 1,0-8-239,1-3 1,-1-5-382,0-2 0,-6-2 555,0-5 0,-1-3-396,1-8 0,4 0 447,-4 0 0,-2-1-79,2 1 1,-1 0 642,1 0 0,4-9 0,-6 7 0,8-6 0</inkml:trace>
  <inkml:trace contextRef="#ctx0" brushRef="#br0">13977 16806 7835,'10'-2'1434,"-3"-5"-454,-5 5 386,-2-6-842,0 8 0,0 2 0,0 4 1,0 5-477,0 7 0,0 8 49,0 5 1,0-3-431,0 2 0,0-1 285,0 1 0,2 5 45,4-5 0,4-4 72,8-1 0,2-5 329,5-2 0,1-8-2,4-3 1,5-5 130,-5-2 0,5-17-106,1-7 0,-7-10-86,-5-9 0,-4 2-120,-2-7 0,-5-1 21,-1-6 1,-8-3-1283,2 3 0,-4-2 594,-2 14 1,0 1-1490,0 5 1,0 3-812,0 4 1625,0 11 0,2 5 1127,4 8 0,4 0 0,8 22 0,1 4 0</inkml:trace>
  <inkml:trace contextRef="#ctx0" brushRef="#br0">14506 16824 7835,'-6'46'-120,"0"-3"0,-2-6 40,2-7 2988,4 4-310,-6-13-2026,8-3 0,0-12 53,0-12 0,8-12-201,4-13 0,11-3-8,1-3 0,6 1-105,-5-1 0,5 3-433,-6 3 1,7-3-95,-7 4 0,0 3-211,-5 3 1,-3 4-124,-4 1 1,2 1-32,-8 0 14,0 8 352,-6 2 1,-2 8 228,-4 0 1,-10 14-112,-8 4 1,-7 6 290,7 1 0,-6 1-94,5 5 1,3 1-83,10-8 0,-2 1-111,8-7 0,-1 6 80,7 1 0,2-1 3,5-6 0,9-6-33,8 0 0,9-8 207,-3 3 1,4-5-79,3-2 0,1-2 439,5-5 1,-6 3 21,-1-8 0,-2 0 223,-9-6 0,5 0-1015,-5-1 0,-1-1 195,-6-4 0,2 3-969,5-3 1,-5-4 303,4-3 715,-3-3 0,5-11 0,2-1 0</inkml:trace>
  <inkml:trace contextRef="#ctx0" brushRef="#br0">8284 17426 7835,'-6'12'-363,"0"0"559,0-8 330,6 5 1,0-12-154,0-3 1,6-4-117,0-8 1,8-10 71,-2-9 0,3-1-119,-3-11 0,4-2 93,-4-10 0,4-5-80,3-14 1,-3 3-167,-4-8 1,-4 2 130,-8-2 1,0-2-71,0 8 1,-10 8-76,-8 10 0,-2 14 115,-11 11 0,1 7-80,-7 11 0,1 8 30,-1 4 1,1 8-184,-1 10 1,1 4 41,-1 21 0,3-3-1,3 15 1,1 8 102,12 10 0,-3 6-6,15 6 1,0 4-57,6 8 1,4 2 110,8 5 0,3 3-119,-1-46 0,2 0 0,0-1 1,1-1 38,3-1 1,2-1 0,-3 0-1,1-2-511,22 42 0,-3-4 241,-3-8 1,-7-10-375,-5-20 0,-6-7-1281,-6-11 858,5-5 211,-15-16 1,-4-10 299,-17-12 1,-1-6 517,-10-6 0,-1 3 0,-5-5 0,-1 8 0</inkml:trace>
  <inkml:trace contextRef="#ctx0" brushRef="#br0">7919 17754 7835,'12'17'-44,"1"-5"1,-1 4 670,6-4 0,0-4-182,0-2 0,7-4 312,-1-2 0,9 0-310,-3 0 0,4-8-276,3-4 0,-1-4-388,1-2 1,-1-1-617,1 1 1,-9 0-10,-3 0 1,1-1 520,-2 1 0,1 2-519,-7 4 1,-6 4 839,0 8 0,-8 0 0,13 8 0,-7 2 0</inkml:trace>
  <inkml:trace contextRef="#ctx0" brushRef="#br0">8540 17864 7835,'8'36'-10,"0"5"162,4-5 1,6-3 203,1-15 0,-1-2-71,6-3 0,2 1 45,-1-8 1,1-2-81,-2-10 1,-3-4 29,3-9 1,-4-5-71,-1 0 0,-9-7-151,-4 7 1,-4-6 170,-2 5 1,-2-5 24,-4 6 0,-4-7-80,-9 7 0,1-1 42,0 7 0,-6 0-158,-1 0 1,1-1 72,6 1 0,-1 6-125,1 0 0,6 2 44,0-2-1,6 3-1026,-6 9 223,8 0 1,-5 3 62,9 3-557,0 4 1,0 8 507,0 0 0,0 0 739,0 1 0,0 7 0,0 2 0</inkml:trace>
  <inkml:trace contextRef="#ctx0" brushRef="#br0">9051 17590 7835,'-2'-10'449,"-3"2"663,-1 0-414,0 6 1,4-8 775,-4 4-1092,4 4 1,-4-7-299,12 9 1,-2 3 34,8 3 0,-6 4-444,7 8 1,-1 0 279,6 0 1,-6 3 214,0 3 0,-1-2-331,1 9 0,2-9-566,-8 2 0,6-1 317,-6 1 1,0-10 150,-6 5 1,6-11 920,0 4-497,1-8 0,-7 2 90,0-12 1,-7-12-90,1-13 0,-2-3 51,2-3 1,4-5-143,-4-1 1,4-8-102,2 3 0,0 1-725,0-2 1,6 11 379,0 1 0,8 3-1027,-1 10 0,3 1 1398,2 11 0,8-4 0,3 6 0</inkml:trace>
  <inkml:trace contextRef="#ctx0" brushRef="#br0">9616 17627 7835,'0'18'-55,"0"0"0,2 0 910,4 1 1,-2-7-344,9 0 1,-7-8-12,6 2 0,0-4-110,6-2 0,0-8-68,1-4 1,1-6-66,4-7 1,-3 3-13,3-8 1,-4-1-98,-2-5 1,-5-1-122,-1 1 0,-2-1-45,2 1 1,2-7 57,-8 1 1,7-1-192,-7 7 0,0 1 68,-6 5 1,-2-3-108,-4 9 133,-5 8 0,-7 1-142,0 9 0,0 4-125,-1 15 1,1-1 113,0 12 0,0 4 308,-1 3 1,3 3-70,4 3 1,-2 5 207,8 1 1,0 0-109,6-7 1,0 7 55,0-1 0,8 1-93,4-7 1,6-5-74,7-1 0,-3-8-46,8 3 1,-7-5-199,1-2 1,2-8-199,-1-4 0,-1-4 204,-6-2 1,0-8-220,1-4 1,-7-4 115,0-2 0,-6-1-670,6 1 0,-8-6 278,2 0 1,-2-7 221,3 7 1,-5-7 490,4 7 0,-4-6 0,-2 5 0,0-1 0,0 2 0,0 9 0,0-3 0,0 4 0,0 4 1629,-8-6 49,6 14 245,-7-6-1338,9 16 1,2 0 107,5 4 0,3 2-323,8-8 1,0 8-161,0-1 0,7 3-288,-1 2 1,9 0 119,-3 1 1,-2-1-592,3 0 0,-3-2 30,3-4 0,1 5-334,-8-5 0,3-4-29,-3-2 1,-4-4-167,5-2 574,-5 0 0,-4-14 135,-4-4 0,2-11 43,-7 5 1,-1-9 295,-6 3 0,-9-4 0,-3-3 0,-6 1 33,-6-1 1,1 3-5,-7 3 1,6 7 948,-7 12 0,7 4-496,-6 8 0,5 0 234,-5 0 0,7 10-213,-1 8 1,6 2-95,6 11 1,-4 1-187,3 11 1,-3-3 473,-2 9 1,6-7-557,0 7 0,5-6-541,-5 5 0,8-1-612,-2 2 0,4-11 570,2-7 0,0-9-277,0 2 0,8-6 188,4-5 0,5-5-339,1-8 0,0-2 870,0-4 0,9-13 0,1-9 0</inkml:trace>
  <inkml:trace contextRef="#ctx0" brushRef="#br0">10839 17317 7835,'-6'-13'1078,"0"1"-211,-9 8 1,11-6 143,-8 4-563,8 4 0,-10-4-179,8 12 1,-6-2-476,6 8 1,0 0 3,6 7 1,0 5-201,0 0 1,0 3 145,0-3 0,0-4-43,0 4 38,0-3 1,2-5-10,4-4 0,-2 2 449,8-8 1,-6 0-88,6-6 0,-6-2 115,6-4 1,-1 2-37,1-8 1,2 0 104,-8-6-214,8 0 1,-6-1 28,4 1 1,-1 6-115,-5 0 1,-2 8 71,8-2 0,-6 4-219,6 2 141,0 0 0,7 0-94,-1 0 0,-6 0 102,0 0 1,0 0 42,7 0 1,-7 0 174,0 0 0,-6 0-127,6 0 1,-6 0 157,6 0-186,-8-9 0,7 1 28,-5-4-4,-4-4 0,6 12-409,-8-8 146,0 8-106,8-4-111,-6 8 110,14 0 1,-12 0 35,8 0 0,-6 6-102,7 0 825,-9 0-324,12-6 241,-14 0 1,12-2-166,-8-4 0,0-4-21,-6-9 1,0 1-33,0 0 1,0 0-23,0-1 1,0-5-150,0 0 1,6-1 92,0 7 0,0 0 2,-6 0 14,9-1-50,1 9 1,8 6-5,0 16 0,-6 11 8,1 19 0,-3 7 743,2 12 1,-2-1-301,-4 13 0,-4-10-708,4 10 0,-2-4 191,2 4 0,-4 0-594,4 0 0,-4-8 353,-2-4 0,7-12-426,-1-7 1,0-11-225,-6-7 1,2-12-235,4-6 1,-4-14 520,4-10 0,-4-13 632,-2-17 0,-2-1 0,-4-12 0,4-12 0,-6-2 0</inkml:trace>
  <inkml:trace contextRef="#ctx0" brushRef="#br0">11368 17171 7835,'0'-29'0,"0"3"584,0 8 1,0-3 276,0-3-230,0 4 1,2-5-218,4 13-1,4 4 182,8 8 1,1 2-219,-1 4 1,0 12-99,0 13 0,-5 3-207,-1 3 0,-2 7-202,2 5 1,-4-2-376,-8 1 1,0 1 369,0 6 0,0-9-617,0-3 1,-6-5 349,0-1-1,-2-3-1190,2-3 1049,4-13 1,-8-12 543,4-12 0,4-20 0,-7-13 0</inkml:trace>
  <inkml:trace contextRef="#ctx0" brushRef="#br0">11605 16587 7835,'0'-19'483,"0"7"152,0 0 1,2 6 985,4-6-674,-4 8-626,6-4 0,-6 12-85,5 8 0,-3 10-147,8 21 1,-8 11 80,2 13 0,2 6-131,-2 6 1,6 3-163,-6 3 0,9 2-126,-3-8 1,4-2-284,2-10 0,0 0 299,1-12 0,-1-15 51,0-22 0,0-8 93,1-10 1,-1-2 205,0-4 1,0-14-75,1-16 1,-9-3 134,-4-10 1,-4 7 190,-2-7 1,0 7-303,0-7 1,-2 10 273,-4 3 0,2 1-93,-8 11 1,5 8 13,-5 10 1,6 4-80,-6 2 1,8 8-68,-2 4 1,4 12 26,2 7 0,2 9 162,4 3 0,6 0-314,12-7 1,-1 1-238,7-1 1,-5-6-573,5 1 0,0-9 426,7 2 1,-3-11-66,-3-7 1,1-6 127,-8-6 0,1-7 329,-7-11 0,-8-12 0,-2-11 0</inkml:trace>
  <inkml:trace contextRef="#ctx0" brushRef="#br0">19506 14032 7774,'0'-18'-6,"-6"0"1,-2 1-1,0 3 269,0 2 0,0 6 0,4-6 385,-2-2-401,-9 5 1,11-5 321,-8 8-357,0 0 1,0 6 193,0 0-33,8 0-185,-13 0 1,13 6-162,-8 0 1,8 15 105,-2-3 1,-2 6-140,2 0 0,-6 5-65,6 7 1,-1 1-215,7-1 0,-6 7 5,0-1 1,0 1 89,6-6 1,8-1 53,4 0 1,7-5 76,5-1 1,6-9 31,13-3 0,6-2-68,12-10 1,5 0 198,14-6 1,3-10-236,8-8 1,10 0 237,-46 6 1,0-1 0,-2 3 0,1 0-70,1 1 1,0 0 0,-1 0-1,-1-1 4,44-8 1,-3 6 152,-3 0 0,-20 8-88,2-2 0,-20 4 68,-11 2 1,-11 2-93,-7 4 0,-10-4 471,-2 4-21,-8-4-169,4-2-610,-8 0 1,0-2 22,0-4 0,-8-4-1539,-4-8 0,-4-7 1762,-2 1 0,-1-17 0,1 3 0</inkml:trace>
  <inkml:trace contextRef="#ctx0" brushRef="#br0">16149 7883 7835,'-6'-18'0,"0"-1"-512,1 1 0,3-2 256,2-5 0,2 3 396,5-8 0,3 5-36,8-5 1,0 0 200,0-7 1,1 3 9,-1 3 1,6-1 22,1 7 1,-3 1 238,-10 6-248,4 8 284,-14-7-336,6 15 1,-8-4-239,0 12 1,0-2 131,0 9 0,0-7-236,0 6 0,0 2 59,0 10 0,0 1 2,0 11 1,0-1-52,0 13 0,-6 3-66,0 10 0,0 2 5,6 4 1,-6 10 74,0-4 0,-6 6-84,6 0 0,-6-4 132,6 4 0,-3-6 125,3-6 1,4-10-93,-4-9 1,4-15 63,2-3 204,0 0-255,8-17 1,2 3 66,9-16 1,1-8-50,4-4 1,-3 1 189,3-1 0,4-2-182,3-10 1,5 6-54,7-1 1,-3 1 24,9 6 0,-6 4 5,5 2 0,7-2-167,6 1 1,0 1 93,-7 6 0,7 0-169,0 0 0,8 0 55,-2 0 0,6 0-43,6 0 0,-2 6-99,8 1 1,0 1 238,6-2 0,1-2-347,-1 8 0,6-6 454,1 6 1,-47-7 0,1 0 91,45 8 0,1 3-79,-7-4 0,0 4-38,0 2 0,-1-1-179,-5-5 0,-10-4 348,-8-8 0,-3 0-50,3 0 1,-4-8 41,-8-4 0,-8-11-92,-5-1 0,-9-8 341,-3 1 1,-10-3 32,-1-3 1,-9 1 184,-10-1 1,0-7-554,0-5 1,-6-4 95,0-2 1,-9-5-473,3-1 1,2-8 207,-2 2 0,8-4-331,-2-2 0,4 8-15,2 4 1,10 7-100,8 5 1,0-2-429,7 9 1,-7 1 382,-6 11 0,2 3-1139,-8 9 1185,0 0 0,-6 6-352,0 0 841,-16 7 0,-4-11 0,-17 6 0</inkml:trace>
  <inkml:trace contextRef="#ctx0" brushRef="#br0">7919 8266 7977,'0'-18'351,"0"-1"1,0 1 0,0 0 211,0 0 0,0 6-251,0-1 1,2 9-97,4-2 1,2 6-81,5 6 0,3 6 45,-4 13 0,2 11-193,-2 13-3,5 12 0,-15 4 0,4 8-149,-4 0 0,-2 8 41,0 4 1,-8-2-55,-5 2 1,-5 4 356,-6 3 0,2-5-151,-9-14 0,9-8 191,-2-4 1,5-9-4,7-9-196,4-9 1,16-24 16,4-4 1,15-14-153,9-10 1,3-2 52,9-11 0,7 1 84,6-6 0,8-5-163,-2 4 1,4-3-102,2 10 1,4 1 334,8-1 0,-6 7-128,12-1 0,-4 0 192,5 6 0,-1-5-25,0 11 0,0-2-101,1 2 0,-7-2-14,0 7 0,0-5 52,6 6 0,-2-2-187,-3 2 1,-7 4 106,-12-4 0,-3 4-69,-3 2 0,-10 0 80,4 0 1,-11 2 72,5 4 1,-8-2-78,1 8 0,-3-8 149,-3 2 1,-8-4 143,-3-2 0,1 0 176,-1 0 0,-1-2 75,-6-4 0,0 2-165,1-8 0,1-6 41,4-7 0,-4-7-118,5 2 1,1-5-316,-2-1 0,1-9 65,-7-4 1,-2-1 12,-4 1 1,3-4-160,-9 5 1,0 1 72,-6-2 1,-2 9-426,-4-3 0,-4 13 208,-9 5 0,-1-1-1125,-4 2 0,5-3 623,1 3 0,2 2-530,10-9 0,0 5 1273,6-10 0,0 3 0,0-11 0</inkml:trace>
  <inkml:trace contextRef="#ctx0" brushRef="#br0">8941 9890 7835,'0'-18'-43,"0"-1"1,0 1 0,0 0 0,0 0 374,0-1-52,-8 1 1,4 0 16,-8 0 1,8-1 0,-4 3 0,2 2 188,-1 2 1,-1 0-127,2-7 1,4 7-37,-4 0 1,4 6 259,2-6-505,0 8 1,8 4-197,4 12 1,5 14 149,1 11 0,8 7-244,5 11 0,-3 2 122,2 4 1,-5 6-192,5 12 1,-8-4-64,3 4 0,-3-4 165,2-2 1,-9-8 61,3-4 0,-10-15 108,4-9 1,-6-17 69,6-14 0,-6-4-119,7-2 0,-9-10 226,2-8 1,2-9-70,-2-9 0,2-1 19,-2 1 0,-4-1 135,4 1 1,4 1-366,3 5 1,1 2 105,-2 3 1,4 13-73,-4 0 1,7 2 174,5 4 1,-2 8 121,9 10 0,-7 6 30,6 7 0,-5-3-143,5 8 1,-6-7 7,7 1 1,-9 0-28,2-6 1,-3 3 186,-3-15 0,0 0-74,0-6 0,-1-8 156,-5-4 0,2-13-31,-8-5 1,0-7-104,-6-5 0,0 1-245,0-7 0,-8-3 161,-4-10 0,-4-4-584,-3-8 1,1-2 138,0-4 1,0 6-77,-1 0 1,9 2 160,4 10 0,4 9-524,2 9 1,-2 15-729,-4 9 617,4 9 0,-8 20-116,4 9 1,2 1 527,-8 10 0,8-5 444,-2 5 0,-5 1 0,1 5 0</inkml:trace>
  <inkml:trace contextRef="#ctx0" brushRef="#br0">10218 9379 7835,'0'-18'-22,"0"0"1,0-1 0,0 1 0,0 0 511,0 0 0,0 5 1,0 1 1220,0-2-1207,0-2 1,-2 8-295,-4 8 0,4 8 14,-4 10 0,-2 8-83,2 5 1,0 5-137,6 7 1,0-5-124,0 5 0,2-2 81,4 1 0,10-3-608,9 3 1,1-9 296,-2-3 0,5-8-418,7 3 1,1-7 324,-1-6 0,-1-4-263,-5-8 1,-2 0 257,-3 0 1,-11-2 445,4-4 0,-12-12 0,2-11 0</inkml:trace>
  <inkml:trace contextRef="#ctx0" brushRef="#br0">10529 9270 7835,'-9'-11'-381,"7"1"254,-4 4 1847,4 4-668,2-14-395,0 14-518,0-6 0,2 14 71,4 0 0,-1 8-457,7-2 0,0 7 219,6 5 0,0-4-810,1 5 1,-3-5 496,-4-2 0,4 0-586,-4 1 0,5-1 927,1 0 0,0 0 0,0 1 0</inkml:trace>
  <inkml:trace contextRef="#ctx0" brushRef="#br0">10766 9105 7835,'18'8'563,"-6"-6"-353,0 5 0,1 1 342,5-2 0,0 8-171,0-2 0,1 6-293,-1 7 1,0 3-150,0 9 0,1-1 130,-1 1 1,-8-1-732,-4 1 0,2-1 421,-2 1 0,-2-7 241,-10 0 0,-4-7 0,-8 3 0</inkml:trace>
  <inkml:trace contextRef="#ctx0" brushRef="#br0">17371 9416 8024,'-10'-19'1299,"2"9"0,8 4-870,0 12 0,0 6-153,0 13 0,8 5-323,4 13 0,-2 3 95,3 9 1,-3 0-93,2-1 0,4 1 0,-4-2 0,7-4-325,5-7 0,-4-3 150,4-3 0,5-7-52,1-5 1,-1-12 73,1-6 1,-2-6 90,3-6 1,-5-6 157,-8-12 1,-7 3-70,-5-3 0,2 4-43,-2 1 0,0 1 26,-6 0-179,0 8 0,8-4 43,4 8 1,6-1 91,7 7 1,-3 2 559,9 5 1,-1 3-219,6 8 1,1-2-105,-1-4 1,1 3-103,-1-9 0,-5 6 651,-1-6-86,-7 0-247,3-14 1,-16-8-41,-4-9 1,-6-7-277,-6 1 0,-4-3-102,-8-3 0,-1-1 102,1-5 1,-6-3-182,-1-9 1,1 0 78,6 1 0,0-9-973,-1-4 0,3 4 480,4 2 1,4 12-1982,8 7 2516,0 3 0,8 11 0,2 2 0</inkml:trace>
  <inkml:trace contextRef="#ctx0" brushRef="#br0">18484 9197 6794,'-16'-2'392,"4"-5"1,4 3-123,8-8 0,0 6-34,0-6 1,0 6-62,0-6 1,0-2 0,2-9-1,4-1 158,6 2 1,4-5-343,3 3 1,-1-2 92,0 1 1,0 11-516,1-4 361,-1 4 0,0 3-132,0 5 1,-6 12 87,1 7 1,-9 11 38,2 6 1,2 7 14,-2 5 1,0-1 61,-6 8 1,0-11 4,0-1 1,2-3 125,4-10 1,4 1 12,9-7 1,-1-8-73,0-4 1,8-8-58,5-10 0,5-8 39,7-17 1,-3 1-385,9-1 0,-8-3 148,1 3 0,-3-3-1093,-3 9 687,1 5 586,-9 0 0,-2 7 0,-7 1 0</inkml:trace>
  <inkml:trace contextRef="#ctx0" brushRef="#br0">19232 8886 7835,'9'-10'0,"-5"-4"478,8 8 1,-6 0-63,6 6 0,0 0-178,6 0 1,-1 2-243,-5 4 1,4 10-310,-4 9 1,4 7-435,3-2 0,-9 7 390,-4 5 1,-4-1-475,-2 8 831,-16-1 0,-5 15 0,-15 2 0</inkml:trace>
  <inkml:trace contextRef="#ctx0" brushRef="#br0">18393 8959 7935,'0'-10'1696,"0"18"0,0 13-1615,0 15 0,0 1 68,0-1 1,10 7-483,8-1 0,3 7 238,9-7 0,3 1-458,9-6 0,7-9 332,12-4 1,2 1-599,3-7 0,3-4 819,-8-14 0,8 0 0,-4 0 0</inkml:trace>
  <inkml:trace contextRef="#ctx0" brushRef="#br0">23539 14707 7835,'-55'0'132,"2"0"0,7 0 1,9 0 1407,11 0-1331,14 0 0,12 0-225,12 0 1,6 0 66,6 0 0,15 0 14,16 0 1,3-2 0,18-4 0,9-6-59,8-4 0,-40 7 0,1-1-42,1 2 0,0-2 0,4-2 0,1 0-263,7 0 0,0 0 1,5-4-1,2 1 291,5 3 0,0 0 13,-2-4 0,1-1 1,3 4-1,0 0 0,-4-3 1,0 0-62,-2 0 1,0 1 26,2 4 0,-2 0 1,-14-2-1,-3-1 1,1 5-1,-2 0-296,44-9 1,-15 8 60,-7 4 0,-2-2-64,-10 2 1,-5 0-733,-25 6 1059,-5 0 0,-15 6 0,-5 0 0,-4 0 0</inkml:trace>
  <inkml:trace contextRef="#ctx0" brushRef="#br0">24050 15346 7835,'-45'28'1986,"9"-3"0,19-11-1091,23-2 1,31 2-251,30 10 1,28-11-456,-38-7 1,2 0 0,7-5 0,4-2-1058,5-3 0,2-4 1,9-8-1,2-5 642,-22 3 1,1-3 0,1-1 0,2-2 0,1-2 0,1-1-1070,4 0 0,2-1 0,-1-2 1294,-3-2 0,0-1 0,1 1 0,4 0 0,1 1 0,0-2 0,-3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57D200"/>
    </inkml:brush>
    <inkml:brush xml:id="br1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25528 11404 7835,'0'-18'-900,"0"0"1375,0 0 0,6-1 1,0 1 333,-2 0 0,0 0-433,2-1 1,-2-5 233,8 0 1,-6-3-147,7 3 1,-1-4-144,6-9 1,-6 1-96,0-1 0,0 1-16,7-1 1,-3 1-106,-4-1 1,2-5 95,-8-1 1,7 1-107,-7 5 1,0 3 76,-6 3 0,0-3-77,0 3 1,-2-1-107,-4 1 0,-5 3 68,-7 4 0,0 3 23,0-3 0,-3 4 33,-3 2 1,4-1-106,-4 1 1,-3 0 70,3 0 0,-1 5-169,7 1 1,0 8 96,0-2 1,-1 4-75,1 2 11,-8 0 1,6 6-90,-5 0 1,5 15 21,2-3 1,2 12 52,3 1 1,5 13 138,8 11 0,0 2-104,0 10 0,0 8 200,0 10 0,8 6-403,5 6 1,-2-45 0,2 0 205,2 5 0,0 1 0,2 5 1,-1 0-164,-1 4 0,0 0 0,2 0 0,1 0 89,-3-3 1,0-1 0,-2-2-1,0-2-188,0-1 1,-1 0 0,-5-1-1,-2-1 51,-2-4 0,0 0 1,5 47 107,-2-26 0,-2 0-47,-10-18 1,2 1-365,-8-13 1,6-3 163,-6-9 0,6-5-956,-7-7 1338,9-9 0,-12 6 0,6-6 0</inkml:trace>
  <inkml:trace contextRef="#ctx0" brushRef="#br0">25199 12390 7835,'8'-18'1436,"3"-1"-946,7 1 1,2-6 546,4-1 0,13-7-473,12 2 0,5 1 27,7-1 0,-2-1-350,8-5 1,-8 7-316,1 5 0,-11 10-1142,-6 2 1,-13 8 803,-6-2 1,-3 6-1297,-3 6 0,-2-2 5,-4 8 1703,-4 0 0,1 6 0,1 1 0</inkml:trace>
  <inkml:trace contextRef="#ctx0" brushRef="#br0">26093 12116 7835,'-12'-18'403,"0"0"1,6 5 959,-6 1 0,0 8-665,-7-2 1,1 8-98,0 10 0,0 3-464,-1 15 0,1 2 73,0 11 1,6-3 12,0 9 0,8-6 0,-3 5 1,16-7-449,9 2 1,4-5 227,15-1 0,-3-9-424,15-4 1,-1-3 20,7-3 1,-6-8-73,-1-4 1,-7-4-699,2-2 0,-7 0 521,-6 0 1,-5-8-23,-13-4 1,-4-4 255,-8-3 0,0 1 70,0 0 1,-8-2 344,-4-5 0,-4 3 0,-3-9 0,7 7 0,0-6 0,6 7 0,-6-1 0,8 4 799,-2 2 1,4-1-399,2 1 0,0 0 423,0 0 1,8 5-243,4 1 0,4 8 348,2-2 1,7 4-383,-1 2 1,8 8 269,-1 4 1,-5 7-1170,-1 5 0,-5 4 285,-2 9 1,-2-1-289,-4 1 1,-1-7 298,-5 1 0,-4-3-836,4 2 1,-4-1 307,-2-5 0,-6-10-430,0 5 763,-9-13 1,5 2 443,-8-8 1,8-2 96,4-4 0,-2-7-227,2-11 0,0-4 134,6-9 0,0 1 37,0-1 0,0 1 18,0-1 1,2 1-39,4-1 1,-2 7 464,8-1 0,-6 11 382,6 2-531,0 0 1,7 18-356,-1 0 1,-6 10-106,0 14 1,0-2-315,7 9 0,-1-1 226,0 7 1,0-7-1310,1 1 0,-1-9 620,0 2 1,0-3-550,1-3 1,-7-6 435,0 0 0,0-8 163,6 2 1,-6-12 341,1-6 0,-9-6 314,2-7 0,2-3 0,-2-8 0,0-9 0,-6-2 0</inkml:trace>
  <inkml:trace contextRef="#ctx0" brushRef="#br0">26933 11934 7835,'12'0'751,"0"0"1,-6 0-109,6 0 0,3 6 136,9 0 1,-2 8-295,9-2 1,-3 4 538,2 3 1,3 7-478,-9 4 1,7 5-954,-7 1 0,-6 1 329,-6-1 0,-8 1-749,2-1 1,-4-7-85,-2-5 0,0 2 559,0-1 1,0-1 350,0-6 0,-8 1 0,-2-1 0</inkml:trace>
  <inkml:trace contextRef="#ctx0" brushRef="#br0">27535 12189 7835,'18'0'0,"0"-6"2020,1 0 1,1-6-816,4 6 1,-1-6-451,7 5 1,-2-5-952,3 6 0,3-2 179,-3 2 0,-5 4-1056,-2-4-1905,-3 4 1438,-3 2 0,-8 8 789,-4 4 0,-4 4 390,-2 3 1,-10-1 360,-8 0 0,-1 6 14,-5 1 0,4 5 363,2-6 0,-1 3-321,1-3 0,0-2 1301,0 9 1,7-9-590,5 3 1,4-11 538,2-2 0,2-8-628,4 2 0,5-4-429,7-2 0,6 0-133,1 0 1,5-6-173,-6 0 1,1-8-1639,-7 2 1,0-5 382,0-1 1310,-8 8 0,7-14 0,-7 3 0</inkml:trace>
  <inkml:trace contextRef="#ctx0" brushRef="#br0">28593 11806 7835,'-10'-18'390,"4"-1"0,4 1-27,2 0 0,2-2 291,4-5 1,4 3 0,8-8 0,3-3 617,3-1 0,4 3-633,9 1 0,-7 3-258,1 3 0,-1 2-124,7 16 1,-1 0-35,1 6 1,-1 10-737,1 8 373,-9 8 1,5 19-1,-7 6-236,2 8 0,-12-1 106,3 9 1,-13-6-314,0 6 1,-6-6 100,-6 6 1,-4-11 148,-9-1 0,-5-8 216,0-11 0,-7-7-44,7-5 0,0-6 933,5-6-629,9-3 0,-4-18 322,8-3 1,0-4-177,6-2 1,0-2-22,0-5 0,2-3-183,4-9 1,4 1 43,8-1 1,1 1 25,-1-1 1,0-7-52,0-5 0,1 2-78,-1-1 0,0 1 44,0-1 0,7 1 8,-1 4 1,-6 5 60,-6-5 1,-1 11 440,1 1 191,-4 9-166,-8-4-3,0 16-128,0 1-395,0 9 0,-2 0 126,-4 0 0,4 9-296,-4 3 0,4-2-9,2 2 0,0 0 5,0 6 1,0 1-195,0-1 1,0 8 119,0 5 0,6 3 103,0 3 0,0-1 24,-6 1 0,8 1-221,4 5 0,4-3 53,3 9 1,5-8 92,0 1 0,11-3-85,1-3 0,1-8-190,5-3 0,3-7-421,-2-6 1,-1-4 340,-5-8 0,-7-2-304,0-4 0,-7-6 313,1-12 1,-6 3-912,-6-3 1,-3-4 1373,-9-3 0,0-11 0,0-5 0</inkml:trace>
  <inkml:trace contextRef="#ctx0" brushRef="#br0">29268 10273 7835,'0'-36'744,"2"-1"210,5 1 0,3-1-353,8 1 0,2 1 0,7 3 0,7 5 444,7 7 0,1 0-574,-5 14 1,-7 0-620,0 6 0,-13 16 159,1 8 1,-12 9-405,0 3 0,-8 9 234,-10 3 1,0 5 16,-13 2 0,-1 4 22,2-5 0,-7 5-49,7-10 1,-2-2 538,1 1 1,11-9-199,-4-3 1,14-1 689,4-11 0,12-6-333,18-6 0,13-8 139,24 3 1,8-7-266,16-7 1,10-3-502,-46 1 1,0 0-1,46-3 134,-49 5 1,0 2-1,35-1 135,-8-7 1,-20 9-1436,-11-2 1029,-23 4 1,-11 10-1497,-20 5 1,-6-3 754,-13 2 0,3 0-614,-8 6 0,1-6 572,-1 1 0,-3-7 1207,9 6 1,-8-8 0,3 4 0</inkml:trace>
  <inkml:trace contextRef="#ctx0" brushRef="#br0">25509 14506 7835,'19'-18'22,"-1"0"1,0 0 0,3-3-1,1-3 1,4-6 0,3-5-1,3-3 1319,2-5 0,1 5-1066,-5-5 1,3-4 0,-9-1 0,-4-3 112,-5 2 1,-7-1-137,-8 7 1,0-6-57,0 7 1,-8-1-68,-5 7 0,-5 1 0,-6 5 0,-5 6 117,1 3 1,-4 5-228,7 4 0,-5 2 26,6 4 1,-9 4-106,3-4 0,1 10 23,-1 2 1,8 14 114,-3-2 0,1 15-83,6 3 1,-9 9 61,15 10 0,0 9 164,12 9 0,0 4-359,0 15 0,0-5 197,0 10 1,10-1-56,8 1 0,-8-46 0,1 1-84,3 6 0,2 0 0,-2-3 1,0-1-6,2 1 0,-1 0 1,-1-4-1,-2-1 10,6 41 0,1-14-548,-1-4 0,-6-20-104,0-4 77,-8-17 1,2-12 161,-12-7 1,2-9-564,-8 2 1,0-4 341,-6-2 0,-1-8 709,1-4 0,-8-5 0,-3-1 0</inkml:trace>
  <inkml:trace contextRef="#ctx0" brushRef="#br0">25291 15291 7835,'12'6'223,"0"0"1,0 0 564,6-6 0,5-8 252,7-4 1,2-6-501,17-7 1,2-3-213,10-8 1,1-7-119,5 0 1,-4-1-1398,-8 1 0,-2 5 734,-5-5 1,-5 5 452,-13 1 0,-3-7 0,-9-3 0</inkml:trace>
  <inkml:trace contextRef="#ctx0" brushRef="#br0">26422 13722 9027,'0'-10'2882,"0"0"-1615,0 3-572,0 5-472,0 11 0,-6 5 38,0 16 0,-9 1-167,3 5 1,2 3-857,-2 3 0,8-1-570,-2 7 0,-2-7 780,2 2 1,0 1-734,6-1 1,6-1 1284,0-5 0,8-1 0,-4 1 0</inkml:trace>
  <inkml:trace contextRef="#ctx0" brushRef="#br0">26677 14999 7835,'6'-28'35,"0"3"1,-1 5 604,-3 2 0,-2 0 667,0-1-593,0 1 0,-2 8-186,-5 4 1,-3 4-135,-8 2 0,0 10-88,0 8 0,-1 3-96,1 9 0,2-6-25,4 7 0,-3-1 25,9 7 0,0-1-183,6 1 0,2-1 99,4 1 0,5-1-390,7 1 1,8-9-404,5-4 1,3-3 390,3-3 0,1-6-742,5 0 0,-5-8 450,5 2 0,-7-6-325,-5-6 1,-1 0 379,-12-12 1,5 4 512,-11-11 0,-4-3 0,0 0 0</inkml:trace>
  <inkml:trace contextRef="#ctx0" brushRef="#br0">26951 14835 7835,'0'10'145,"2"-2"-145,4-8 1219,-4 8 0,12-4 120,-8 8 0,9-1-710,-3 1 1,4 6-544,2 0 1,0 3 35,1 9 0,-7-6-687,0 7 1,-2-3 419,2 3 1,3 3-599,-9-4 0,0-3-179,-6-3-234,0-4 1065,0-1-32,0-9 1,0-12 196,0-17 1,0-1 2,0-10 1,0-3 369,0-9 1,0 3-170,0-3 1,6 3 243,0 3 1,6 1 533,-6 5 292,8-5-555,-4 15-638,9 2 0,-1 18 23,0 12 1,-6 12 44,1 7 0,-1 3-743,6 3 0,-6-1 354,0 1 0,0-1-1027,7 1 0,-1-7 236,0 0 0,0-9-85,1-3 0,-1-8 294,0-10 0,2 0 308,5 0 1,-5-14 165,4-4 0,-11-13 274,-7 1 0,2-13 0,-2-5 0,0 1 0,-6-2 0,-2-1 0,-4-11 0,2 4 0,-8-4 0,8 13 0,-3 5 0,5 13 955,2 5 1,0 11-427,0 2 0,2 8 135,5-2 1,11 10-198,12 2 1,5 14 636,1-2 0,7 5-516,-1-5 1,-1 8 39,-11 5 0,-1-3-753,-5 3 1,-12-1-776,0 6 0,-2-1 301,-3-5 1,-3 3 442,-11-9 1,3 6-2512,-8-5 2667,0-1 0,-14-6 0,-3 1 0</inkml:trace>
  <inkml:trace contextRef="#ctx0" brushRef="#br0">28447 14470 7835,'-10'-8'739,"2"6"1,8-8 996,0 4-18,0 4-1307,8-15 0,0 13-189,4-8 1,5 8-1,-5-4 1,4 2 166,2 0 1,3-6-343,3 6 0,-2-7 135,9 7 0,-1-6-507,6 6 1,3-6 234,4 6 1,-5-6-1014,5 6 1,-13-3 290,-6 3 1,-3 4-49,-3-4 1,-6 10-117,0 2 0,-10 11 457,-2 1 1,-8 0 518,-10 6 0,-8 5 0,-5 1 0,3-1 0,-3 1 0,7 0 0,-6 7 0,7-7 88,-1 1 0,6-9 144,6 2 1,3-3 259,9-3 1,0-6 441,0 0 1,5-8-335,7 2 0,2-4-209,16-2 1,1-8-129,5-4 0,1-6-420,-1-6 1,1 3 195,-1-3 1,-5-2-572,-1 1 1,-14 1 531,2 6 0,-11-1 0,1 1 0</inkml:trace>
  <inkml:trace contextRef="#ctx0" brushRef="#br0">24086 15255 7835,'6'-13'2594,"0"1"0,9 6-2001,-3-6 0,12 0-241,6-6 1,7-7-143,6 1 0,3-6-777,9 5 0,-6 1 416,-1 6 0,-13 1-362,1 5 1,-11 4 364,-1 8 1,-12 2-1613,-6 4 1,-4 12 664,-2 13 0,-10 3 633,-8 3 1,-3 1 461,-9 5 0,6-5 0,-7 5 0,9 2 0,-2-3 0,3-1 0,3-11 0,8-3 1067,4-9-764,4 0 1,10-8 1130,4-4 0,6-6-664,7-6 0,3-6-364,9-12 1,-1 1-850,1-7 1,-1 0 325,1-7 1,-9 7 116,-4-1 0,-3 9 0,-3-4 0</inkml:trace>
  <inkml:trace contextRef="#ctx0" brushRef="#br0">20090 14178 7835,'-2'-18'0,"-2"0"266,-2-1 0,-2 3 0,4 2 0,-4 2 576,-2-2 1,5-3-315,-1-1 0,4 6 0,0 0 470,-4-2 0,4 3-431,-4-1 0,6 10-112,6 2 1,-2 8-235,8 11 0,-1 9-11,1 8 0,4 9-103,-4 10 1,2 6 59,-2-1 0,3 9-583,-9-2 1,6 12-305,-6 6 0,0 3 477,-6-3 0,0-4-307,0-8 0,0-2 182,0-4 0,-6-6 128,0-13 1,-6-11-17,6-13 443,-9-4-7,13-10 454,-6-1-114,8-18 87,0-1-857,0-8 272,0 8-669,0-6 287,0 14-161,0-6 312,8 0 0,-3 5-240,7-3 434,-8 4 1,6 2-295,-4 0 539,-4-8-114,6 6 10,0-14 0,-6 12-38,4-8-429,-4 8 231,-2-12-282,0 13-192,0-13 275,0 14 336,0-6 1,0 6-296,0-4 501,0 4-198,0-6 1,2 8 231,4 0-138,-4 0-8,7 0-26,-9 0-36,0 0 374,8 0-124,-6 0-73,6 0 1,-6-6 44,4 0 236,-4 0-70,6 6-251,-8-8 0,2-1 377,4-3-231,-4-4-43,6 6 0,-14-8-66,0-1 0,-8 3-168,2 4 0,-11-2 96,-1 8 0,-10-6 41,-3 5 0,1 1-11,-7 6 1,-1 9 8,1 3 0,-6 12-500,7 6 1,7 5 124,11 1 1,12 9 146,6 4 1,4-3-577,2 3 1,10-2 27,8 1 1,10-9 275,15-9 0,-2-8 39,7 3 1,-7-13 184,1-6 1,-3-4 48,-3-2 1,-1-8-164,-5-4 0,1-4 60,-13-3 1,4-5-732,-10 0 1,-2-7 344,3 7 0,-7-6-778,6 5 1,-6-5 1293,6 5 0,0-7 0,7 4 0</inkml:trace>
  <inkml:trace contextRef="#ctx0" brushRef="#br0">20692 14963 7835,'6'-13'518,"0"1"1,7 0 470,-7-6 1,14-2-417,-2-5 0,7-3-68,-1-9 0,4-7-116,9-5 0,-1-12 130,1-6 0,-7-4-286,1-2 1,-9 0 263,2 1 0,-12-14-233,-6 1 1,-4-8-55,-2 8 0,-8-11-343,-4-1 1,1 43-1,-2 1 203,-18-45 1,15 47 0,0 1 3,-14-35 1,-3 6 110,9 6 1,-1 6-227,7 18 0,0 11-30,0 26 0,-1 3 334,1 9 1,6 0 164,0 0 0,6 9-299,-6 3 0,8 10 31,-2 2 0,-3 15-182,3-3 0,0 21-23,6 4 1,8 16 83,5 8 1,-5-34-1,2 2-136,2 1 0,0 1 0,-1 5 1,0 2 31,4-2 0,1 1 0,-2 3 0,0 0-192,1 2 1,1 2-1,4 7 1,0 2-647,-2 5 1,1 0 0,1-2 0,0-2 591,-1-4 0,-1-2 0,-1-6 0,0-2-173,-1-5 0,-1-2 1,11 42-40,-8-14 1,-2-14 78,-3-22 1,-5-13-258,-8-11-72,0-5 1,-8-18 560,-5-8 1,-5-10-335,-6-9 0,2-9 950,-9-9 1,1-8-615,-7 3 0,7 1 286,-1-1 1,9-1-170,-2-6 1,5 11 646,7 7 0,4 3-399,8 9 1,0 1 1219,0 6 0,4 1-565,8 5 0,3 2-77,15 4 0,7 4-1230,5-4 1,1 4 367,-7 2 0,1 0-515,-1 0 1,-1 0 241,-5 0 402,5 0 0,-7 8 0,8 2 0</inkml:trace>
  <inkml:trace contextRef="#ctx0" brushRef="#br0">21495 14780 7835,'-18'0'3818,"0"2"-2661,-1 4 1,1 4-578,0 9 1,0 1 8,-1 4 0,1 7-344,0 11 1,8 3-36,4 4 1,6 1-359,6-7 1,12-1 185,12-5 0,7-9-619,5-3 0,3-13-94,4-6 1,1-4-536,-7-2 1,0-10 180,-7-9 1,-1-1 472,-5-10 0,-10 1-228,-8-1 1,-8-4 311,3 3 1,-7-1 471,-7 1 0,-3-3 0,-8 3 0,0 3-270,0-2 1,-1 7 269,1-1 0,0 2 589,0-3 1,7 11 227,5-4 1,4 10-385,2-4 0,8 8 600,5-3 0,11 5-442,6 2 1,5 9 371,1 3 1,1 6-427,-1 6 0,-1-1-846,-5 7 1,-3 0-34,-9 7 1,-6 1-210,0 5 1,-8-11 123,2 5 1,-4-13 227,-2 1 0,-2-7-406,-4-6 1,2-4 130,-8-8 1,0-2 364,-6-4 1,1-6-49,5-12 1,-2-5-54,8-7 0,-6-9 377,6-4 1,0-1 385,6 1 1,0-2 69,0 9 0,0 1-312,0 11 0,2 3 606,4 9 1,10 8-351,8 4 0,3 6-245,-3 6 1,2 6-113,5 13 0,3 3-1096,-3 8 1,-3 1 303,2-1 0,-1-1-157,1-5 0,-4-3-490,-7-9 1,-1 0 478,0 0 0,0-7 61,1-5 1,-9-6 364,-4-6 1,-4-5 323,-2-7 0,-2-6 0,-4-1 0,-4-9 0,-9-2 0,1-1 0,0-6 0,0-1 0,-1 1 0,3 1 0,4 5 0,-2 3 87,8 3 0,0 5 818,6 8 1,2 8-376,4 4 0,12 3-133,13 3 0,-3 9 659,2 3 0,5 12 353,1 6 0,5 11-864,-11 2 1,-3 5-603,-3-5 1,-6 1-1015,-6-1 1,-4-4 754,-8 3 1,0-3-2454,0-3 2769,-8 1 0,-10-1 0,-10 1 0</inkml:trace>
  <inkml:trace contextRef="#ctx0" brushRef="#br0">20090 16605 7835,'-10'0'1710,"0"0"-598,4 0 658,4 0-480,-6 0-959,8 0 1,16-8 7,8-4 1,17-9-92,7-9 1,23-5-197,14-19 1,-29 21-1,2-1-378,8-8 0,2-1 0,3-3 0,2 0 410,2-2 0,2-1 1,0 0-1,2-1-63,3-2 0,0 0 0,-4 0 1,-2 1 6,-2 5 0,-2 1 0,-6 1 0,-2 1-326,-6 6 1,0 1 0,-2-1-1,-1 1 270,0-1 1,0 1 0,1 0-1,1 1-113,-2 1 0,0 1 1,-3 4-1,-1 1 200,34-21 0,-8 9-43,-16-3 0,-4 13-134,-21 5 1451,-3 5-1927,-23 10 1,-10 2 764,-12 8 0,-5 8-1224,-1 4 0,-6 6 812,0 7 0,-9 1 241,3 5 0,-5 3 0,-1-6 0</inkml:trace>
  <inkml:trace contextRef="#ctx0" brushRef="#br0">21605 16733 7835,'0'-19'145,"0"1"1,0 0 0,0 0-1,0-1 970,0 1 0,0 0-540,0 0 0,0-7-183,0 1 0,8 0-116,4 5 1,4 1 0,2 0 0,1 0 150,-1-1 1,2 9-337,4 4 0,-1 4 106,7 2 0,-8 8-289,3 4 0,1 13 120,-2 5 1,-5 11-724,-7 1 1,-8 7 345,2-6 1,-4 5-363,-2-5 0,0-1 252,0-5 0,0-3 74,0-3 0,0-5 539,0-8-244,0-8 1139,0-1-833,0-34 0,0 7 241,0-25 0,0 9-145,0-9 0,0-3 124,0-3 1,6-2-85,0 3 0,6-9 19,-6 8 1,7-5 4,-7 11 0,6 0 123,-6 7 1,6-5 680,-6 5-367,0 3-133,-6 23-435,0 2 0,0 10-285,0 4 1,0 4 125,0 9 1,6 7 209,0 4 0,7 5-95,-7 1 0,8-1-111,-2-5 0,4 5-581,3-5 1,-1-3 307,0-3 0,0-4-963,1-2 0,5-1 586,0-5 0,9-4-1378,-3-8 1,4-6 217,3 0 1720,-9-8 0,7-5 0,-7-9 0</inkml:trace>
  <inkml:trace contextRef="#ctx0" brushRef="#br0">29670 14105 7835,'-18'10'-123,"-1"-4"356,1-4 0,6-2 591,0 0-483,8-8 1,-4-2 0,8-8 185,0 0 0,0-1-23,0 1 1,8-6-106,4-1 1,10-7 106,3 2 1,7-5-127,-2-1 0,5 5-32,1 1 1,-5 1-137,-1-1 0,-1 4-13,1 7 0,2 3-60,-7 4 0,5 4-126,-6 8 0,3 16-100,-3 8 0,-6 11 121,1 7 0,-1 11-397,-6 8 0,-4 6 168,-2-6 0,-4 6-281,-2-7 1,-14 3 157,-4-2 0,-7-4-10,1 4 0,2-13 184,-9-5 0,9-5-37,-2-1 1,4-9 391,1-3 0,3-11-177,4-2 0,2-8 650,4 2-498,4-4 0,-6-4 30,8-4 0,2 4 265,4-4 6,-4-4-240,14 0 1,-8-9-70,4 1 0,2 6-28,-8 0 0,9 0 0,-3-7 1,-2 7-211,2 0 0,-6 0 116,6-6 0,-6 2-58,7 3 1,-3-3 24,2 4 1,2-4-15,-8-3 1,8 7 112,-1 0 0,-3 2-36,2-2 25,0-4 1,6 8-40,1-5 0,-1 5-28,0 8 0,0 0 34,0 0 1,1 0-23,-1 0 1,6 2-104,1 4 0,-1 2-216,-6 5 1,0 1-149,1-8 50,-1 8 1,0-10-2660,0 8 1277,-7-8-1580,5 4 1905,-14-8 1418,6 0 0,-16-8 0,-2-2 0</inkml:trace>
  <inkml:trace contextRef="#ctx0" brushRef="#br0">30600 13996 7835,'0'-21'0,"0"-1"545,0-2 1,0-3-142,0 3 0,0 10 112,0-4 0,7 3-141,-1-3 1,8 2 272,-2 4 0,4 2-206,2 3 1,1 5 10,-1-4 0,0 4-177,0 2 0,3 8-99,3 5 0,-4 5-315,5 6 1,-5-2 166,-2 9 1,0-1-179,1 7 0,-7 5 158,0 1 1,-8 0-658,2-7 0,2 1 265,-2-1 0,0 1 49,-6-1 1,-6-8 106,0-3 1,-8-5 192,2-2 1,2-6 567,-2 1-410,7-9 1,-9 2 88,8-12 1,0-7-41,6-11 1,0 2 175,0-9 1,2 7-43,4-6 1,-2-7 78,8-5 1,-5-1-35,5 7 1,-6-7-34,6 0 0,-2-1-151,2 1 0,2 5 39,-7-5 1,5 11 25,-6 1 1,2 9 211,-2-2 263,-4 11-167,6 5-493,-8 8 0,0 4 54,0 9 0,0-1-33,0 12 1,6 4-82,0 3 1,0-3 45,-6 3 0,8-1-41,5 7 1,1-1 48,-2 1 0,10-1-223,-3 1 0,5-3 69,0-4 0,-1-1-348,7-5 1,-2-6-73,3 1 1,1-3-280,-8-10 1,1 0-1072,-7-6 812,0 0-2284,1-8 3354,-9-2 0,-10-17 0,-10-1 0</inkml:trace>
  <inkml:trace contextRef="#ctx0" brushRef="#br1">2828 14342 7835,'-8'-18'-119,"-4"0"0,-2 0 0,0-3 0,4-3 0,1-7 0,3-3 169,-2-2 1,6-1-1,-4 1 1,4-3 293,2-4 1,0 5-113,0-5 1,0 5 0,0 3 0,0 3 194,0 1 1,0 7-67,0-6 1,0 7 277,0-1-11,0 4-182,0 2 174,0-1-185,0 9 25,0 2-284,8 8 1,0 2 33,4 4 0,5 4-94,-5 9 1,4 9 106,2 8 1,1 3-320,-1 10 1,6 7 72,0 11 1,1 8-587,-7 11 0,0-1 459,1 12 1,-10-44-1,0 1-146,0 0 0,0 2 1,0 11-1,-2 2 200,0 0 1,-2 2-1,0 2 1,-1 2-212,-4-2 1,0 0 0,0-1 0,0 0 240,0-3 0,0 1 0,0 4 0,0-2 28,0-4 1,0-2 0,0-3-1,0-2-135,0 42 1,0-1 117,0 1 1,0 1 257,0-13 0,0-4-25,0-14 0,0-10 187,0-8 0,0-5-320,0-13 0,0-5 617,0-14-1092,0 1 0,2-11-549,4-8 0,4-8-391,8-11 1521,0 1 0,1-8 0,-1-3 0</inkml:trace>
  <inkml:trace contextRef="#ctx0" brushRef="#br1">949 16422 7835,'-18'0'0,"-1"0"-310,1 0 1,6-6-49,0 0 640,0-8 1,1 10 0,5-8-1,4-2 186,2-3-1,8 1-312,5 4 0,9 2 175,2 4 1,9 2-114,-3-8 1,13 8 53,5-3 1,9-1-60,10 2 0,2-8-193,16 2 1,-34 4 0,2 0-233,6-1 0,3-1 0,13-2 0,4 0 240,11 1 1,3-2-1,3-6 1,2-1-347,-26 8 1,2 0-1,-1 0 1,2-2-1,0-1 1,0 1 358,6 0 1,0 0-1,1 0 1,0 0 0,1 1-1,1-1-33,3-2 0,1-1 0,-1 1 0,-6 3 0,-1-1 0,0 1 26,-1-1 0,0-1 0,0 1 1,-1 1-1,0 1 0,-1 1-35,0 0 1,0 2 0,0-2 0,0 0 0,-1-1-1,0 1-196,2 0 1,-1 1 0,0 1 0,-6-1 0,0 1-1,-1-1 306,0 0 1,-1 0 0,-1 0-1,33-5 1,-1-1-216,-5-1 0,-1-2 0,3-2 1,0-1 244,-2 1 0,-1 0 0,-7-1 0,-2 1-42,-5 3 0,-2 0 0,-3 0 1,-2 1 69,-2 2 0,-2 0 0,-1 1 0,-2 1 76,-4 4 0,-2 0 1,41-7 7,-16 4 0,-18-2 286,-12 7 1,-11 1-598,-13 6-113,-13 8 1,-12-3-590,-12 7 1,-4-8 626,-8 2 1,-9-2 135,-3 2 0,-13-4 0,-3 6 0</inkml:trace>
  <inkml:trace contextRef="#ctx0" brushRef="#br1">3193 15766 6522,'10'0'-378,"-2"0"478,-8 0 1232,0 0-1032,-8 0-114,6 0-70,-6 0 0,6 0 37,-4 0-191,4 0 119,-6 0-160,8 0 287,0 0-144,-8 0-143,6 0 139,-6 0-72,8 0 100,0 0-47,0 8 103,0-6 1,-2 6-96,-4-8 459,4 0-119,-6 0-102,8 0 1,0 2 224,0 4-34,0-4-288,0 6 187,0-8 1732,0 0-2092,8 0 0,0-2-65,4-4 27,4 4 1,-6-6 48,8 8 0,1-6-52,-1 0 1,0 0 44,0 6 1,3 0-46,3 0 0,-4-3 42,5-3 1,1 4 14,-2-4 1,7 4 19,-7 2 0,7-6 86,-7 0 0,2-6-43,-1 6 0,-5-8 152,4 2 0,3-3-79,-3 3 1,0-4-77,-6 4 0,-5 2-79,-1-3 1,0 3 85,6-2 1,0-4-88,1 4 0,-1 2 80,0-3 0,-2 1-62,-3-6 1,3 6 144,-4 0 1,4 0-110,2-7 0,1 1 177,-1 0 1,-2 0-51,-4-1 0,4 1-54,-3 0 0,3 0-12,2-1 0,-6 1 102,0 0 1,1 0-60,5-1 1,0-5-57,0 0 0,-1-1-87,-5 7 1,4-2 64,-4-4 1,4 3-10,3-3 0,-1-2 22,0 1 0,0-5-44,1 5 0,-7-5 44,0 6 1,0-7-50,6 7 1,1-8 54,-1 1 0,-6 3-131,0-3 0,-2 7 7,2-6 0,5 1 83,-5-1 1,-2-5-103,2 5 1,-6 2 86,6-3 1,-6 7-74,7-7 0,-7 3 54,6-2 0,-6-3-3,6 9 1,-6-3-21,6 3 0,-6 4-24,7-4 1,-7-3 98,6 3 0,-6-3-59,6 3 1,-8 4 28,2-4 0,-2 1-20,2-1 1,-4 4-15,4-5 1,-1 3 15,1-2 1,-4 3-82,4-3 1,-4 2 76,-2-3 0,0 5-124,0-4 1,6-3-4,0 3 1,0-2 54,-6 1 0,2 5 9,4-4 1,-4 2 8,4-3 0,-2 3 3,2-8 0,-4 5-10,4-5 1,-1 5 115,1-5 0,-4 6-61,4-7 0,2 1-67,-2-7 0,2 3 10,-2 4 0,-4-5 14,4 5 0,2-5 18,-2-1 0,0 1-11,-6 5 1,3-5 91,3 5 1,-4 2-97,4-3 0,-4 9 23,-2-2 1,0-5-11,0-1 0,6 3 5,0 3 1,0 4-13,-6 1 0,0-1-2,0-4 1,0 4-25,0-5 32,8 5 0,-6 2-11,4 0 0,2-1 3,-2 1 0,0 6-1,-6 0 1,3 0 3,3-7 0,-4 7-132,4 0 1,2 0-71,-2-6 0,2 5 35,-2 1 153,-4 0 1,6 0-53,-8 0 0,2 8 184,4-2 0,-4 2-102,4-3 295,-4 5-29,-2-6-167,0 8-1361,0 0 876,0 8-745,0-6 364,0 7-1248,0-9 420,0 8-181,0-6 288,0 14 0,2-8 740,5 4 1,-5 4 733,4-3 0,12 3 0,2 2 0</inkml:trace>
  <inkml:trace contextRef="#ctx0" brushRef="#br1">4215 15437 6522,'-8'-10'-591,"6"2"689,-6 0-107,8 6 25,0-6-5,0 8-322,0 0 311,8 0 0,-6 0 18,6 0-15,-8 0 31,0 0-36,8 0 4,-6 0 1,6 0 0,-6 0-17,4 0 16,-4 0-10,7 0 7,-1 0 1,-6-2-2,4-5 3,-4 5-2,6-6 2,-6 8-1,6 0 1,-8 0-1,8 0-3,-6 0 3,6 0 0,-8 0 1,0-8-2,0 6 1,0-6 0,0 8 85,0 0 71,0-8-124,0 6 5,0-6 10,0 8 160,0 0-177,0-8 197,0 6-140,0-6 3,0 8-24,0 0-132,0-9-359,0 7 1,0-6 244,0 8 180,0 0 0,8 0 0,-6 0 130,7 0-156,-9-8 231,0 6-239,0-6-171,0 8 152,0 0 53,0-8-21,0 6 21,0-6 3,0 8 314,0 0-284,0-8 136,0 6-113,0-6-4,0 8 18,0-9-34,0 7 35,0-6-18,0 8 103,0-8-92,0 6 242,0-6-213,0 0 35,0 6 1,0-8-4,0 4 16,0 4 1,0-8 87,0 4-113,0 3 0,0-7 280,0 4-292,0 4 1,0-8 122,0 4 7,0 4-235,0-6 0,0 6 132,0-4-345,0 4 17,0-6 273,0 8-519,0 0 425,0 8 1,0 2-191,0 8 0,6 0 107,0 1 0,0-1-78,-6 0 0,2 2 106,4 5 1,-4-5-54,4 4 1,2-3 164,-2-3 1,0 0-133,-6 0 1,6 1 156,0-1-88,1 0 1,-7 0-12,0 1 1,2-9-24,4-4-18,-4-4 88,6-2-7,-8 0 13,0 0 94,0-8 0,0-2-71,0-9 1,0 7 12,0 0 0,0 0-31,0-6 0,-6-1-1,0 1-62,0 0 1,6 0-67,0-1 76,0 1 0,0 0 26,0 0 0,-7 5 185,1 1-198,0 0 263,6-6-133,0 0 119,0 7 14,0-5-117,0 14 1,0-8 122,0 4-90,0 4-59,0-6 77,0 8-140,-8 0 33,6 0 0,-6 2-60,8 4 89,0-4-48,-8 14 0,6-12-85,-4 8 1,4-5 76,2 5 0,0-6-169,0 6 160,0 0 1,0 6-5,0 1 0,0-1-9,0 0 0,0 0-77,0 1 1,2 5 52,4 0 0,-4 3-181,4-3 0,2-4 197,-2 5 1,0 1-30,-6-2 0,6 3 161,0-3 1,1-4-91,-7 5 0,6-5 59,0-2 1,2-6-74,-2 0 1,-4-6 307,4 7-598,-4-9 231,-2 4-1249,8-8 626,-6 0-736,6 0 1374,-8 0 0,0 8 0,0 2 0</inkml:trace>
  <inkml:trace contextRef="#ctx0" brushRef="#br1">4434 16203 7835,'-8'-10'650,"4"0"250,-8 4 200,8 4-212,-4-14-229,8 6 194,0-9-580,0 1 1,2 2-240,4 4 0,-2 4 143,8 8 1,-6 0-449,6 0 1,-6 0 240,6 0 0,-6 0 162,7 0 1,-3 8-424,2 4 1,2-2 33,-8 2 0,6 0-781,-6 7 0,7-1-151,-7 0 875,0 0 1,0 1 162,0-1 1,0-6 217,-6 0 1,0-6 79,0 7-228,0-9 589,0 4-361,0-8 1,-2-6 122,-4 0 1,4-9-98,-4 3 0,4-4 17,2-2 0,-6-7-45,0 1 1,0 0-51,6 5 0,0 1-9,0 0 0,0 0 3,0-1 0,0 1-85,0 0 0,0 0 72,0-1 1,0 7 263,0 0-187,0 8-1,0-12 11,0 14-89,0-6 47,0 8 0,0 2-27,0 4 1,2 2-37,4 4 0,-4 4 28,4-3 1,4-3-187,2 2 1,-2 0 45,2 6 0,-6-6-289,7 1 0,-1-3 151,6 2 1,0 2-180,1-8 1,-1 0-907,0-6 0,0 6 58,1 0 1219,-1 0 0,8-6 0,2 0 0</inkml:trace>
  <inkml:trace contextRef="#ctx0" brushRef="#br1">4507 17025 7835,'0'-13'50,"0"1"0,0-2 0,0-2 532,0-2 1,0 5-1,0 1-38,0-2 1,6-2-500,0-2 0,2 7-44,-2 5 1,-2 4 55,9 2 0,-7 8-162,6 5 1,-2 3 47,2 2 0,4 2-312,-3 5 1,-3 1 143,2 4 1,-8 3-105,2-9 1,2 7 99,-2-7 0,0 0 3,-6-5 103,0-1 323,8 0 100,-6-8 1,7-4-164,-9-12 1,0-4 255,0-8 1,-7-2-143,1-5 0,-2-3 13,2-9 1,4 3-91,-4 3 0,2-1-5,-2 8 1,4-7 58,-4 7 0,4 0 2,2 5 0,0 7-268,0 0 82,0 8 1,6-2-46,0 12 1,8 0 111,-2 12 0,5-4-277,1 11 0,0-3 78,0 2 0,1-3-166,-1 3 1,0-4 109,0-1 0,0-1-861,1 0 1,-1-2-1212,0-4 2216,0 5 0,9-15 0,1 6 0</inkml:trace>
  <inkml:trace contextRef="#ctx0" brushRef="#br1">5000 16988 7835,'0'-10'439,"0"-6"1422,0 6-2040,0-1-2105,8-5 1655,-6 14 0,12-4 362,-8 12 0,0-2 267,-6 8 0,6 1 0,0 5 0,9 0 0,-11 0 0,8 1 0,-6-7 113,6 0 1,-6-6 117,6 6 0,-6-8 163,7 2 1,-1-4 428,6-2 1,-6 0-308,0 0 0,0-2-109,7-4 0,-7 2-609,0-8 1,-2 6 166,2-6 35,5 8 0,-15-13 0,6 7 0</inkml:trace>
  <inkml:trace contextRef="#ctx0" brushRef="#br1">5456 16550 7835,'0'-18'0,"2"0"0,2-1 1197,2 1 0,2 0-265,-2 0 1,-2 1-92,8 5 1,-5 4-954,5 8 180,0 0 0,6 4-226,0 8 1,-5 3 200,-1 15 1,-6 0-811,6 7 0,-8 1 441,2 5 1,2-4 33,-2 3 0,0 3-47,-6-3 1,0 1 323,0-7 0,6-5 474,1-1 0,5-8-293,-6 3 1,10-7-55,2-6 1,3-4-21,9-8 1,0-8-560,7-4 0,-7-4 221,1-2 0,-3-7 246,2 1 0,-3 0 0,-9 5 0</inkml:trace>
  <inkml:trace contextRef="#ctx0" brushRef="#br1">6168 16714 6629,'-13'0'1376,"1"0"-1063,8 0 1,-12 0 325,4 0-384,4 0 0,-2 0 273,3 0-400,5 0-40,-6 0 1,10 0 65,4 0 1,-2-6-131,9 0 1,-1-8 67,6 2 0,0 2-170,1-2 1,1-1 42,4-5 0,-2 0-181,9 0 0,-7-1-70,7 1 0,-9 0-72,2 0 0,-4 1-252,-1 5 0,-1 2 253,0 4 1,-6 4-465,1-4 238,-9 4 583,4 2 0,-8 0 0,-8 0 0,-3 0 0,-7 0 0,0 0 0,0 0 0,-1 0 0,1 0 0,0 6 0,0 0 0,0 0 0,-1-6 0,1 0 0,6 0 497,0 0-271,0 0 0,-1 0 256,1 0 1,6 0 238,-6 0 93,8 0-190,-4 0-138,0 0-395,6 0 91,-6 0 0,10 0-113,4 0 0,-4 2 53,4 4 0,4-2-161,2 8 1,-2 1-73,2 5 1,1-6-3,5 0 0,-6 0 79,0 7 1,0-1 14,7 0 1,-7-2-65,0-3 0,-2 3 45,2-4 0,4-2-14,-3 2 0,-3-6 15,2 6-121,-8-7-57,12 11-296,-14-14 125,6 6-261,-8-8-803,0 0 676,8 0 774,-6 0 0,15 0 0,-7 0 0</inkml:trace>
  <inkml:trace contextRef="#ctx0" brushRef="#br1">6678 16276 7835,'-10'-8'-372,"0"6"388,4-4 0,2-4-12,-8-2 186,8 4 1,-4-2 0,6 6 335,-4-2-287,4-9 0,-13 11 74,9-8-137,0 8 0,6-6 212,0 4-145,-8 4-94,6-6-271,-6 8-56,8 0 217,0 0 0,8 8-75,4 4 1,4 6 75,3 7 1,1-3-218,4 8 1,-3-5 50,3 5 1,-2-2-170,3 3 0,-5-3 71,4-3 1,-4-5 133,-1 4 1,-1-6 190,0-5 0,-6 1-44,0-8 147,-7 0-131,3-6 1,-8-8 176,0-4 0,0-5-19,0-1 0,-6 0 0,-1 0 0,-1-7-115,2 1 0,4-2-110,-4 1 0,-2 5-68,2-4 1,0 10 87,6 1 1,2 3-29,4-2 0,-2 4 34,8 8 1,0 0 85,7 0 0,-1 2-89,0 4 0,0 4-124,1 8 1,-1 1-146,0-1 1,0 0-269,1 0 0,-1 1-508,0-1 0,-2-6 102,-3 0 914,3-8 0,-6 13 0,8-7 0</inkml:trace>
  <inkml:trace contextRef="#ctx0" brushRef="#br1">4653 15583 7319,'10'0'-751,"-2"0"876,-8 0 666,0 0-658,0 8 290,0-6-365,0 6 118,0-8-264,0 0 145,0 8-100,0-6 96,0 7-12,0-9-682,0 0 602,0-9-50,0 7 99,0-14 1,0 12-53,0-8 1,0 6 188,0-6 79,0 8-226,0-13 90,0 7-59,0-8-20,0 0 34,0 0-93,0-1 73,0 1 32,0 0-43,0 0 2,0-1-19,0 1 24,0 0 35,-8 0-43,6-1 0,-6 7 20,8 0-12,-8 8-22,6-12 43,-6 6 1,8-3-15,0 1 72,-8 8-84,6-12 1,-6 12-20,8-8 44,0 8-66,0-12 1,0 11 41,0-7 0,-3 8-188,-3-2 83,4-4 1,-6 6 33,8-8 40,0 8-11,0-12 1,0 11 167,0-7-182,0 8 158,0-12 1,0 12-119,0-8 0,-2 8 105,-4-2-111,4-4 1,-6 5 51,8-7-47,0 8 40,0-12-134,0 6 0,-6-2 89,0 0-144,0 8 134,6-13 1,0 13 4,0-8 24,0 8 0,0-6-29,0 4 0,-2 4 15,-4-4-21,4-4 60,-6 8-41,8-15 0,0 13 17,0-8-14,0 8 0,0-6-172,0 4 125,-9 4 33,7-14 1,-6 12-92,8-9 83,0 9 1,-2-10-15,-4 8 0,4-2-19,-4 2 83,4 4 0,2-8-77,0 4 114,0 4-53,0-15-30,0 15 34,0-14 1,0 12-17,0-8 5,0 8 1,0-6-5,0 4-32,0 4 0,0-9 28,0 5-1,0 4 2,0-6-9,0 8 39,0 0-36,0-8 48,0 6-40,0-6 0,-2 8 25,-4 0-14,4 0 118,-6 0-74,8 0 263,0 0-281,-8 0-94,6 0 77,-6 0-590,8 0 179,0 0-506,0 8 896,0-6 0,0 14 0,0-6 0</inkml:trace>
  <inkml:trace contextRef="#ctx0" brushRef="#br1">17116 12007 7835,'2'-17'-390,"4"5"0,-4 2-213,4 4 998,-4-4 119,-2 0-33,0-6-316,-8 13 0,4-5-32,-8 8 1,6 0-41,-7 0 1,7 0 127,-6 0-200,8 0 1,-12 0 36,4 0 1,2 0-58,-3 0 0,1 6 42,-6 1 1,0 1 14,0-2 0,-1-2 0,1 8 0,0 0-26,0 6 1,-7 1-2,1-1 1,-6 2 21,5 4 1,-1-1-55,2 7 0,3 3 67,-3 9 1,4-1-69,1 7 0,7 3 46,0 10 1,8-2-23,-2 8 1,6-3-29,6 3 1,4-4 3,8-8 0,7 0-67,-1-1 1,8-1 82,-1-4 1,3-7 16,3-11 1,-1 1-22,1-7 0,5 3 50,1-10 1,0 5-49,-7-11 1,1-2 11,-1 2 1,1-6-20,-1 6 0,3-8 4,3 2 1,-1-4 118,7-2 0,-5 0-101,6 0 1,-9-8 120,3-4 0,1-6-66,-1-6 0,-1 3 102,-5-3 0,-9-2-119,-3 1 1,-5-7 72,-2 1 1,0 3-13,1-2 0,-9 5 11,-4-5 1,2-1-144,-2-5 1,0-1 58,-6 1 0,-2-3-125,-4-3 0,-4-5 88,-8-7 1,-3-3-136,-3-4 1,2 2 91,-9-8 0,7 8-8,-6-1 0,7 11 17,-1 6 1,4 7-63,1 5 1,1 5-115,0 8 1,0 8 17,-1 4-796,1 4 357,0 2-499,0 8 376,8 2 738,-7 8 0,7-8 0,-8-2 0</inkml:trace>
  <inkml:trace contextRef="#ctx0" brushRef="#br1">13193 12919 6094,'-12'-16'267,"-1"4"1,9 1 0,-4 7 254,0-2 0,4-8 249,-8 2-445,8 4 0,-6-6-76,4 8 1,4-3-13,-5 3 1,3 4-7,-2-4 203,4 4-594,-6 2 152,8 0 1,2 2-56,4 4 1,4 4 31,9 9 1,-1 1 7,0 4 0,2-1 58,5 7 1,-3 0 7,8 7 0,1-7-22,5 1 1,1-3 25,-1 3 0,3-3 138,3-4 0,5-5-118,8-1 0,0-8 138,-1-10 0,1 0-118,0 0 0,-7-4 199,1-8 1,-8 0-63,1-13 0,-5 3-46,-7-2 0,-3 3 1,-9-3 1,-2 10-10,-4 2 0,2-1-55,-8-5 0,1 0 40,-7 0 0,0 6 11,0-1 1,0-1-137,0-10 1,0 4-115,0-5 1,6 5 14,0 2 1,0-1 17,-6 1 1,6 0-133,0 0 1,2 2-71,-2 3-107,-4-3 145,6 14-387,0-6 107,-6 8 84,7 0 0,-9 2-287,0 4-44,0-4 143,0 14 0,0-12 196,0 9 1,0-7-172,0 6 1,0-6 173,0 6 1,2-8 398,4 2 0,-4 4 0,4 3 0,4 3 0,0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18466 3960 8038,'-42'-35'-74,"-3"5"0,0 7 1,1 9-1,3 8 466,3 4 0,-1 4-141,-3 4 1,-5 10-528,-8 9 1,0-3 152,1-10 94,-1 4 1,-2-5 0,-2 7 0,-3 0 0,-1 0-1,0 1 1,-8 7 196,-2 4 1,-6 5-492,-6 1 0,-5 9 389,5 4 0,38-23 0,-1 2-44,0 2 0,-1 1 1,-6 6-1,0 3 5,3 2 0,1 1 0,-5 7 1,0 2-279,4-4 1,1 1-1,1 2 1,1 1 275,0 0 1,0 0 0,1 4 0,1 1-23,4-2 0,1 0 1,-1 1-1,3 1 18,8-2 0,3 0 0,1 2 0,3 1-146,3 0 0,2 0 0,1 6 0,3 0 140,3-4 0,2 1 0,-2 8 1,3 0-39,6-2 0,2 0 0,0 4 1,0 2-210,4 3 1,2 0 0,1 0 0,3 0 123,3 0 0,2 0 0,1 4 0,2-2-75,4-4 0,3-2 1,0 3-1,3-2 135,3-2 1,2-2-1,1 5 1,1-2-3,3-4 1,1-2-1,0-4 1,1-2 34,1-10 0,1-3 0,1-1 0,1-1 59,3-2 1,2-1 0,4 2 0,3-2-55,0-5 0,2-1 1,1-4-1,1-4 113,-1-5 0,2-3 0,4-1 1,1-2-8,6 0 0,0-3 0,5-3 0,0-4-54,1-2 0,0-4 1,1-3-1,-2-4-100,-1-1 1,-2-4 0,2-5 0,-2-5 106,2-4 0,-2-4 0,4-2 0,-2-3 36,0-5 0,-2-1 1,-3-1-1,-2-2-29,-5-1 1,-2-3 0,0-3 0,0-1 20,0-3 1,1-2 0,2-3 0,-2-3-6,-3-1 1,-1-2 0,1-4 0,-2 0-22,-3 6 0,-3-2 0,0-7 1,-2-2 6,-5 3 0,-1-4 0,1-9 0,-1-2 2,-4 2 0,-3-2 1,-2-6-1,-3-1-82,-5 2 0,-2 0 1,-2-2-1,-1-1 91,2-6 0,-1 0 1,-5 8-1,-2 1 26,-1-3 1,-2 0 0,-1 3 0,-1 1-32,-3-1 0,0 0 0,-1-1 0,-2 1-113,-2-1 0,-2 2 0,-3 7 0,-2 4 90,-2 4 1,-3 4-1,-4 6 1,-6 4-143,-4 11 0,-5 3 0,-4 0 0,-5 4-1,-5 5 0,-3 3 0,-3 3 0,-3 4 10,-7 2 1,-2 3-1,-4 1 1,-2 3-41,-10 8 0,-2 4 0,-4-1 1,-2 2-240,-11 4 0,-1 4 0,2 5 0,-1 2 117,-3 2 1,0 2-1,4 3 1,1 1 67,6 1 0,2 0 0,7 0 1,2 1-225,3-1 1,4 0 409,11-4 0,2 1 0,-1 3 0,0 0 0,-38 7 0,-4-5 0</inkml:trace>
  <inkml:trace contextRef="#ctx0" brushRef="#br0">11532 16003 8075,'-2'-37'300,"-2"1"1,-4 1 0,-2 3-1,-4 3 1,-3 1 0,-1 4 1178,0 3 0,0 1-1049,-1 14 0,1 2 0,0 12 1,2 10-72,4 11 0,3 13 0,9 7 0,0 4-104,0 1 0,9 9-389,3 4 1,6-4 183,6-2 1,-1-4-459,7-3 0,0-1 254,7-4 0,-1-7-362,1-11 1,1-13 235,5-12 0,4-6 50,7-6 1,1-20 216,0-17 0,-6-14 207,-1-3 0,-13-7 208,1 6 0,-14-6-208,-3 6 0,-7 0 93,-6 6 1,-4 3-57,4 3 0,-4 7-229,-2 11 1,0 5 196,0 8-48,0-1 1,2 11-250,4 8 1,6 8-60,13 11 1,-5 9 554,4 8 1,-3 9-129,-3 10 0,2 4 421,4 7 1,-9 3-275,3 17 1,-12 9-379,-3-41 1,0 1-1,-2 4 1,-2 2 155,-1 6 0,-2 0 1,-4-2-1,-4-1-398,-5 4 0,-3-2 0,1-3 1,-2-2 299,-6 1 1,-1-2 0,2-6 0,-1-1-112,-6 3 1,-1-2 0,6-10 0,0-1-99,-27 36 0,2-22 159,10-21 1,7-10-964,6-13 707,7-5 1,-1-18-184,12-9 1,2 1-18,4-6 0,4-3-1103,-5 3 1,5-6 461,2 5 0,15-7-1991,3 1 3041,4-3 0,-4-11 0,1-1 0</inkml:trace>
  <inkml:trace contextRef="#ctx0" brushRef="#br0">12974 16550 8075,'-19'0'0,"1"0"3268,0 0-1954,8 0 1,2-2-489,8-4 1,2-4 0,6-8 0,10-1 400,10 1 1,7-2-838,1-4 0,1 3-156,-1-3 1,1-2-826,-1 1 1,-1 3 439,-5 10 1,3-2-1318,-9 8 1,0-1 69,-5 7 1,-3 2-452,-4 5 1,-4 5 741,-8 12 0,-8 4 497,-4 9 0,-4 5 321,-3 1 1,-1 0 288,-4-7 0,4 3 11,-5 3 0,-1-3-105,2 3 1,-1-9 796,7-3 1,0-5-20,-1 5 0,7-10 1823,0-2 417,8 1-2146,-4-17 0,10 4 50,4-12 1,10-10-327,9-9 1,5-7 299,-6 1 1,9 3-327,-3-2 1,3 5-1480,-3-5 0,5 7-139,-5-1 1,2 4-747,-1 2 1,1 1-456,-7 5 1,5 4 558,-6 8 1784,9 0 0,-5-8 0,9-2 0</inkml:trace>
  <inkml:trace contextRef="#ctx0" brushRef="#br0">14050 16003 8075,'0'-29'410,"0"3"-288,0 8 1,-6-1 2108,0 1 0,-6 6-1057,6 0 0,-8 8-44,2-2 1,1 4-546,-1 2 0,6 8-542,-6 4 1,8 10-67,-2 3 1,4 7-56,2-1 1,0 9 13,0 3 1,0 7 162,0-1 0,2-2-761,4 1 0,4-7 223,8 1 0,3 3-224,3-2 1,4-3 219,9-9 0,1-7 564,5-12 1,-3-4-19,9-8 0,-2-2 10,1-4 0,-3-12 561,-9-13 0,1-11-345,-1-7 0,-7-6 531,-5-5 1,-12 1-279,-6-8 1,-4 0-169,-2-6 0,0 0-180,0 0 0,-2 8-411,-4 4 0,2 7 188,-8 5 0,6 8 144,-6 17 0,6 2-574,-6 16 1,6 0 229,-7 6 0,3 2-1730,-2 4 1,-4 4 852,4 8 0,2-6-1162,-3 0 1,3 7 2227,-2 5 0,-4 0 0,6-5 0</inkml:trace>
  <inkml:trace contextRef="#ctx0" brushRef="#br0">15401 16076 8075,'0'-10'5615,"0"-7"-3964,0 5 0,8 2-571,4-2 0,6 0-944,6-7 0,-1-5 0,7 0 0,3 2-561,1 1 0,3-3 352,-1 0 1,1 1-318,-1 11 0,-8-2 257,-3 8 0,-5 0-1721,-2 6 0,-8 10 539,-4 8 0,-6 11-175,-6 13 0,-6 5 501,-12 7 1,-4 7 988,-9 0 0,-1 6 0,-5-6 0,4 0 0,-3-7 0,9 5 0,3-4 0,10-6 0,1-19 0,3-4 195,10-7 528,0-1 1,8-8 965,4-4 1,4-12-21,9-6 0,1 2-899,4-2 0,5-7-99,7-5 0,1-6-219,-1 5 0,9-7-624,3 1 1,-3-1 183,-3 2 1,-3-3-2047,-3 9 0,1-1 2034,-1 7 0,1-8 0,-1-3 0</inkml:trace>
  <inkml:trace contextRef="#ctx0" brushRef="#br0">17207 15711 8075,'-6'-18'12,"-2"-1"1,0 1-1,-2 2 410,-1 4 1,7-5 759,-2 5-757,-4-4 1,6-2 0,-6 0 0,0 1 910,0 5-632,6-4 709,-13 6-958,7-8 1,-6 9 9,4 9 0,-2 11-215,8 13 0,0 6-329,6 13 0,0 4-38,0 7 1,0 9-277,0 4 1,8 4-104,4 2 1,6 0 113,6 0 1,-1-8-250,7-4 0,-1-13 173,1-5 0,4-15 333,-3-9 0,3-9 104,3-10 0,-1-12 269,1-13 0,-3-5 41,-3-19 1,3 0-111,-3-5 0,1-5 0,-2 4 1,5-4-92,-5 11 0,7-3 45,5 2 0,-1 7 65,8 11 1,-9 5-332,3 8 0,-5 8-92,-1 4 0,3 4-33,-3 2 968,-5 0-491,-14-9 1,-9-1 84,-9-8 1,-11 6-81,-13 0 1,-4 0 102,-9-7 1,1 1-9,-1 0 1,1 0-215,-1-1 1,1 1-964,-1 0 0,9 2 520,3 3 0,7-3-635,6 4 0,4 2 408,8-2 0,10 8-1260,8-2 0,9 4 1825,9 2 0,9-9 0,1-1 0</inkml:trace>
  <inkml:trace contextRef="#ctx0" brushRef="#br0">18630 15747 8075,'-10'-8'-30,"0"4"2079,4-8-509,4 8-227,-14-12 143,14 14-526,-15-6 1143,15 8-1483,-14 0 1,14 8-20,-4 4 1,4 0-167,2 6 0,0-4-641,0 11 0,8 3-230,4 3 1,-2 9 390,3 3 1,1 1-778,10-1 1,-4-3 389,5 9 0,-5-14-311,-2 1 1,1-6 180,-1 1 0,0-5 187,0-8 0,-6-7 9,1-5 0,-7-4-1269,6-2 1,-2-2 1664,2-4 0,13-13 0,-5-9 0</inkml:trace>
  <inkml:trace contextRef="#ctx0" brushRef="#br0">19086 15528 8075,'-10'-26'0,"-4"-2"634,8-9 0,0 9 895,6 3 0,0 5 3,0 2 0,2 0-770,4-1 0,6 9-244,13 4 1,-3 4-119,8 2 0,-1 0-538,1 0 1,5 8 75,-5 4 0,2 11-7,-1 1 1,1 8-424,-7-1 1,-1 3 265,-6 3 0,-6 1-582,1 5 1,-9-5 286,2 5 0,-4-4 148,-2-3 1,-6-2 69,0-3 0,-9 1 433,3-7 0,2-9 180,-2-10-159,0-4 1,-7-2 121,1 0 0,6-10-113,0-8 0,6-9-188,-6-9 0,8-7 94,-3 1 1,5-9 161,2 2 1,2-3-111,5-3 0,1 0 244,4 0 1,6 3-111,0 3 0,1 0 54,5 13 1,-10-3 164,-2 15 0,-6 8 1021,7 10-1042,-9 4-216,4 2 1,-8 8-249,0 4 0,0 4 128,0 2 1,6 9-52,0 3 0,2 1-138,-2 5 1,4-4-323,8 11 1,1 2-734,-1-3 1,0 1 531,0-7 0,7-1-828,-1-5 0,9 5 690,-3-5 0,-2-10-444,3-1 1,-3-7 515,3 0 1,1 2-675,-8-8 1338,9 0 0,-5-14 0,9-2 0</inkml:trace>
  <inkml:trace contextRef="#ctx0" brushRef="#br0">20127 15309 8075,'-9'-18'3019,"7"8"1,-6 0-133,8 4-1389,0 4 1,2 14-1559,4 12 1,5 13 82,7-7 0,6 5-186,0 1 1,7 7 205,-7-1 0,7 7-385,-7-7 1,8 7-93,-1-6 1,-5-1-857,-1-5 1,-5-3-684,-2-3 0,-2-5 79,-4-8 1894,5 0 0,-15 1 0,6-1 0</inkml:trace>
  <inkml:trace contextRef="#ctx0" brushRef="#br0">20984 15346 8075,'-18'0'161,"0"0"1,-1 0 0,1 0 0,0 0 2383,0 0-1657,-1 0-780,9 0 1,10 0 0,15 0 0,7-2 525,8-4 0,13-6-237,5-13 1,13 3-197,6-8 0,-2 5-199,2-5 1,4 1-371,2-1 1,2 4-206,-14 7 1,0-3 365,-7 4 0,-1-2-2344,-4 13 1852,-13-7 0,-11 14-1084,-13 0 1783,-12 0 0,-19 16 0,-9-5 0</inkml:trace>
  <inkml:trace contextRef="#ctx0" brushRef="#br0">21185 14963 8075,'-6'-29'234,"0"5"0,0 4 409,6 1 0,-6 7 1469,0 0-957,-1 8-476,7-12 0,9 16-234,3 0 0,10 10 288,2 14 0,3-1-255,-3 7 1,-2 0-759,9 7 0,-3 5-142,3 1 1,3 0-288,-4-7 1,5 7-11,1-1 0,1 1 323,-1-7 1,-5-7-1155,-1-5 1,1-4 100,5-1 1449,-8-9 0,7-10 0,-7-10 0</inkml:trace>
  <inkml:trace contextRef="#ctx0" brushRef="#br0">22134 14452 8973,'0'-10'4860,"0"-7"-4114,0 15 0,0 10-279,0 17 1,8 15-869,4 9 1,4 6 309,3 6 1,-1-3-895,0 9 0,0-8 442,0 2 0,7-12 138,-1-7 0,0-11 463,-5-7-263,-1-12 1,0-4 691,0-8 1,-5-10-335,-1-8 1,-6-3 224,6-9 1,-6 2-92,6-3 1,0-3-648,7 3 1,-1 3 113,0-2 1,0 9 112,1 3 0,5 0 120,0 6 1,3 4-70,-3 1 1,-4 5 135,5 2 1,-5 0-214,-2 0 1274,0 9-793,1-7 1,-7 6 1600,0-8-1280,-8 0 1,4-15-152,-8-3 0,0-12-419,0-1 0,0-5 92,0-7 0,-2-3-829,-4-9 0,4-6 469,-4 0 1,4 1-1457,2 5 0,8 2 731,4 4 1,6 1-768,7 11 0,-3 5 21,8 14 1666,1 7 0,5 3 0,1 8 0</inkml:trace>
  <inkml:trace contextRef="#ctx0" brushRef="#br0">23283 14616 8075,'0'-18'2984,"0"-1"-1913,0 1 0,8 0-491,5 0 1,3-7-233,2 1 1,2 0-86,5 5 1,1 1-230,4 0 1,5 8-214,-5 4 0,-3 6-218,-3 6 0,0 10 171,-5 8 0,3 9 162,-10-3 0,-4 5 452,-2 1 1,-2 1-178,2-1 0,-4-7 531,4-5 1,-1-4 163,1-2-404,-4 1 1,14-9-368,-4-4 1,0-6-432,6-6 0,-3-4-333,9-9 0,2-5-745,-1 0 0,5-3-2754,-6 3 4128,1 4 0,1-15 0,2 7 0</inkml:trace>
  <inkml:trace contextRef="#ctx0" brushRef="#br0">24269 13941 8075,'8'-18'0,"-4"-3"859,8-3 1,-6 4-1,6-3 1,2 9 439,3 8 0,1 4-937,0 2 0,2 18-577,5 13 1,-5 11 0,4 13 0,-3 2-335,-3 4 1,0-3 113,0 9 0,-1-8 239,-5 2 1,-4-6-392,-8-7 0,0-3 87,0-9 0,-2-7 766,-4-5 1,2-12 74,-8-6 0,5-6 339,-5-6 0,6-10-277,-6-8 1,8-9-87,-2 3 1,-2-13-260,2-5 1,0-7 148,6-6 0,0 2-239,0-8 0,2 7-9,4-7 1,4 10 305,8 2 1,-6 9 225,0 9-50,1 9 1,-1 9-365,0 13 1,-6 12 149,6 7 1,0 13 119,7 10 1,-7 9-92,0 10 1,0 0-398,6-1 1,7-1 114,-1-4 0,2 1-866,-1-7 0,3-3 257,9-9 0,5-1 47,1-11 1,5-5-129,-5-14 1,8-8 163,-3-5 0,-3-5-1925,-2-6 2477,-5 4 0,-1-15 0,-1 7 0</inkml:trace>
  <inkml:trace contextRef="#ctx0" brushRef="#br0">25254 14105 8075,'8'-18'1041,"-4"-2"31,8-5 0,-6 5-452,7-4 0,-1-1 618,6 7 1,2-2-584,5 14 0,-5 2-786,4 10 0,-4 12 144,-1 12 1,-1 7-530,0 5 0,-6-1 144,1 8 1,-1-9 312,6 3 1,-6-5-199,0-1 0,-2-3 5,3-3 1,3-1 394,-4-12 1,-2-4-144,2-14 1,0 0-217,7 0 1,5-14 183,0-4 1,9-12-1561,-3-1 0,-1-3 1592,1-3 0,0 1 0,7-1 0</inkml:trace>
  <inkml:trace contextRef="#ctx0" brushRef="#br0">26148 13886 8075,'0'-18'3692,"2"2"-2660,4 3 0,6-3-622,13 4 0,5-4 1,13-2-1,7-3 56,9-3 0,6 2-403,8-9 1,0 1-170,0-7 0,-4 7-1745,-8 0 1150,0 7 0,-25-3 0,1 8-500,-11-1 1,-8 7-476,-6 0 0,-6 8 1676,-12-2 0,-12-4 0,-10 0 0</inkml:trace>
  <inkml:trace contextRef="#ctx0" brushRef="#br0">26349 13339 8075,'-10'0'3161,"2"0"-2404,8 0 565,0 8 0,10 4-290,8 12 1,2 5 45,11 7 1,-1 3-2139,7 3 0,-3 5 656,-4 8 0,5-3-1293,-5-3 0,3-2 1022,-3-5 1,5-3-1347,-5 3 2021,-4-3 0,9-3 0,-7 1 0</inkml:trace>
  <inkml:trace contextRef="#ctx0" brushRef="#br0">27352 13083 8075,'0'-18'0,"0"6"3101,0 0-1011,0 8-1243,0-5 1,2 20-553,5 7 0,3 10-61,8 15 0,0 3-530,0 9 1,7-6 293,-1-1 1,0-5-494,-5 6 0,-1-11 338,0-1 1,2-3-131,5-9 303,-5-1 0,6-14 406,-7-4 0,-3-12-36,-4-6 1,2-6-89,-8-7 1,6-1-201,-5-5 1,7-3 172,-2 4 1,-2 1-1054,2-1 1,0 10 259,7 1 1,-1 1 21,0 6 1,0 4 245,1 2 1,-1 4 219,0 2 0,0 6 208,1 0 1,-7 6-22,0-6 161,-8 8 1,4-10 71,-8 8 1740,8-7-1478,-6 3 0,6-18-254,-8-9 1,-2-1-344,-4-10 0,4-1-214,-4-5 1,-2-9-373,2-4 0,0-1 359,6 1 1,0-2-1692,0 9 1,0-7 856,0 7 0,0 7 1010,0 11 0,0 3 0,0 3 0</inkml:trace>
  <inkml:trace contextRef="#ctx0" brushRef="#br0">28611 13211 8075,'-10'-20'0,"4"-3"0,4-1 0,2-8 1366,0 1 1,2 5-598,4 1 1,11 5-328,7 2 0,8 0 62,-1-1 1,3 7-272,3 0 1,-1 8-336,1-2 1,-7 6-727,1 6 1,-9 6 486,2 13 1,-10-3 82,-1 8 0,-9 1-6,2 5 0,-4-5 586,-2-1 0,-8-6-109,-5 7 0,-1-9 88,2 2 1,-2-3 328,8-3 588,-8 0-1314,12 0 0,-5-7 130,14-5 1,11-4-308,12-2 0,5 0 144,1 0 0,1 2-59,-1 4 0,-7-2 125,-5 8 0,-6 0 160,-6 6 0,-4 1 129,-8-1 0,-14 6-81,-4 1 1,-10-1-456,3-6 1,-7 0 160,1 1 0,5-3-1226,2-4 1,-3 2 648,3-8 0,0 0 726,5-6 0,-7 8 0,-2 3 0</inkml:trace>
  <inkml:trace contextRef="#ctx0" brushRef="#br0">29250 12554 8075,'0'-18'424,"0"0"0,0-1-61,0 1 0,0 0 0,2 0 0,2-1 41,2 1 1,9 0 0,-1 0-1,6-1 95,4 1 0,3 6-213,-3 0 1,2 8-203,5-2 1,1 6 114,-7 6 0,5 12-180,-6 12 1,7 5 24,-7 1 1,-2 7 7,-10-1 1,3 9-119,-9-2 1,0 1-196,-6-1 1,0 2-37,0-9 1,-6 3 128,0-2 1,-9-13 79,3 0 0,-4-9 44,-2-9 1,6-4 376,0-8-233,7 0 1,-9-4-42,8-8 1,0-2-104,6-17 1,0 1 11,0-7 1,0-1-148,0-5 0,0-4 65,0-7 1,6-1 224,0 0 1,6 1-101,-5-1 0,5 6 404,-6 0 0,6 15-109,-6-2 1,2 13 460,-2 5-425,-4 8 1,6 12-84,-8 4 1,0 6 163,0 12 0,6 5-76,1 7 0,1 3-415,-2 3 0,-2-3 118,8 4 1,0 1-378,6-1 1,3-1 160,3-5 1,-2-3 112,9-3 1,-7-5 38,6-8 1,-1-2-2013,1-3 1,3-5 50,-9-8 0,0 0 1138,-5 0 1,-3-8 836,-4-5 0,4-3 0,-6-2 0</inkml:trace>
  <inkml:trace contextRef="#ctx0" brushRef="#br0">30053 12518 8075,'18'-19'384,"7"1"-269,-1 0 0,6 0 785,-5-1 1,5 9-217,-6 4 1,7 4-61,-7 2 1,-2 2-687,-9 4 0,-5 4-670,-8 9 1,0 5-388,0 0 0,-6 9 593,0-3 0,-9-4 431,3-1 0,-2-5-203,2-2 750,-4 1 91,14-9 194,-7-2 0,14-8-223,7 0 0,2-2-175,16-4 1,1 4-26,5-4 0,1 4-50,-1 2 0,-1 0 17,-5 0 1,-4 8-19,-7 4 0,-3 10 73,-4 2 0,-6 9-229,-12-3 1,-6 11-105,-12 1 0,-5-1-111,-7-11 1,5 3 134,1-9 0,1-2-742,-1-9 0,4 1 389,7-8 1,1 6-1312,0-6 844,0 0 793,-1-14 0,9-2 0,2-8 0</inkml:trace>
  <inkml:trace contextRef="#ctx0" brushRef="#br0">30965 12426 8075,'8'-10'3061,"3"-4"-2031,7 8 0,0-2-410,0 2 0,3 4-321,3-4 0,4-3 0,9 1 0,-1 0 96,1 0 0,7-6-357,5 2 0,-4 2 126,-3-3 0,-3 1-668,-3-6 0,-1 2 302,-5 4 1,-5-5-2689,-13 5 1625,-4 4 0,-10 0-219,-4 8 0,-13 0 1484,-11 0 0,-4 0 0,-3 0 0</inkml:trace>
  <inkml:trace contextRef="#ctx0" brushRef="#br0">31075 12043 8075,'0'-18'711,"0"0"1064,0-1-1196,0 9 0,0 0 1085,0 4-1171,0 4 0,2 8 539,4 12 1,-2 15-455,8 3 0,0 3 140,7 9 1,-1 7-514,0 6 0,0 0-458,1-6 1,-1-1-89,0 1 1,-6-2 344,0-5 1,-1 3-1223,1-8 1,2-3 587,-8-9 1,0-5-2343,-6-8 1418,0 0 310,0-7 1,-2-3 1243,-4-8 0,-4-16 0,-8-5 0</inkml:trace>
  <inkml:trace contextRef="#ctx0" brushRef="#br0">31878 11477 8075,'0'-44'0,"-2"-3"688,-4 1 0,4 1-66,-4 8 1,-3 9 0,3 4 1816,2 3-1865,2 11 1,4 2-358,4 8 0,4 0-32,9 0 1,1 2 77,4 4 1,5 7-44,7 11 0,1 6 14,-1 13 0,1 5-152,-1 13 1,7 6-189,-1 12 1,-1-2 95,-11 8 1,-3 1-405,-9 5 0,-8-8-517,-4-4 1,-6-14 654,-6-10 1,-10-17 88,-9-13 1,1-7 947,6-6 0,6-6-465,0-12 1,6 2-253,-7-8 0,9 0-26,-2-7 0,4 1 948,2 0 1,8-2-793,4-5 1,7 5-819,5-4 0,-2-3-48,9 3 0,-1 0 298,7 5 0,-3 9 403,-3 4 0,1 4-164,-8 2 0,1 0 862,-7 0 1,-6 14-382,0 5 0,-10 13 44,-2 4 0,-8 1-184,-10 6 0,-15 1-454,-3-1 0,-7-1-488,1-5 1,3-7 438,-3 1 0,11-11-636,7-2 1,4-8 367,1-10 1,7 0-1116,0 0 919,8 0 781,-4 0 0,0-16 0,-2-4 0</inkml:trace>
  <inkml:trace contextRef="#ctx0" brushRef="#br0">32024 13065 8075,'10'0'3613,"6"0"1,-4 0-3077,13 0 1,-3-6-432,8 0 1,7-2 95,5 2 0,9-5-390,-2-7 0,3 6 211,3 0 1,-6 2-377,-1-2 0,-9-3-106,-3 9 0,-7-6-1484,-11 6-509,0 0 1796,-8 6 1,-10 0 11,-12 0 0,-6 8 163,-6 4 0,-11 6-370,-7 7 851,-1-5 0,-10 23 0,-3-5 0</inkml:trace>
  <inkml:trace contextRef="#ctx0" brushRef="#br0">32151 13302 8075,'9'10'1000,"-7"-2"0,14-8-388,-4 0 0,6 0 509,7 0 1,-3 0-409,8 0 1,7-8-102,5-4 1,9-6-440,-2-6 1,1 3-267,-1-3 1,2 4-345,-9 1 1,-1 3-1970,-11 4 186,-3-4 2220,-9 6 0,-8-9 0,-2 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57D200"/>
    </inkml:brush>
    <inkml:brush xml:id="br1">
      <inkml:brushProperty name="width" value="0.09071" units="cm"/>
      <inkml:brushProperty name="height" value="0.09071" units="cm"/>
      <inkml:brushProperty name="color" value="#FF0000"/>
    </inkml:brush>
    <inkml:brush xml:id="br2">
      <inkml:brushProperty name="width" value="0.09071" units="cm"/>
      <inkml:brushProperty name="height" value="0.09071" units="cm"/>
      <inkml:brushProperty name="color" value="#3165BB"/>
    </inkml:brush>
    <inkml:brush xml:id="br3">
      <inkml:brushProperty name="width" value="0.12095" units="cm"/>
      <inkml:brushProperty name="height" value="0.12095" units="cm"/>
      <inkml:brushProperty name="color" value="#3165BB"/>
    </inkml:brush>
    <inkml:brush xml:id="br4">
      <inkml:brushProperty name="width" value="0.09071" units="cm"/>
      <inkml:brushProperty name="height" value="0.09071" units="cm"/>
      <inkml:brushProperty name="color" value="#FF8000"/>
    </inkml:brush>
  </inkml:definitions>
  <inkml:trace contextRef="#ctx0" brushRef="#br0">2336 3941 7835,'18'-26'126,"2"6"0,2-7 1,3 1-1,-3-2 0,0-3 1,1 1-1,1-3 419,-2-1 1,-1-3-336,-3 1 0,-2 6-36,-4-1 1,2-3 0,-7-5 0,-3 5 39,-2-1 1,-4 1-12,-5-3 0,-3-5-171,-8-1 1,0 7-67,0 5 1,-1 3 140,1-3 1,-6 5-65,-1 8 1,1 2 73,6 3 0,0 5 32,-1 8 1,1 0-79,0 0 0,2 2 3,3 4 1,-3 13 194,4 11 1,4 13-104,2 5 1,4 7 302,2 6-288,0-4 1,0 20-1,2-4-51,4 2 1,-2 2 48,8 2-138,0-4 1,7 20 0,-1-6-25,0-2 0,-8 1-560,-4-15 1,2 4-139,-1-10 1,-1-13 361,-6-5 0,-2-8-468,-4-5 0,-5 1 301,-7-1 0,0-8-9,0-3 0,-1-5 125,1-2 0,6-6-364,0 1 0,6-9 69,-6 2 665,8-4 0,-13-2 0,7 0 0</inkml:trace>
  <inkml:trace contextRef="#ctx0" brushRef="#br0">2153 4653 7835,'12'-8'0,"0"-4"-55,-7-4 1,11-3 54,-4 1 0,10 0 1297,3 0 1,13-7-575,-1 1 1,11-9-380,1 3 0,10-2-328,2 1 1,-3-1-244,-9 7 1,-4 1-308,-9 6 1,-1 6-1729,-5-1 2262,-4 9 0,1-12 0,1 6 0</inkml:trace>
  <inkml:trace contextRef="#ctx0" brushRef="#br0">2993 4398 7835,'-19'0'254,"1"0"0,0 0 253,0 0 0,-1 2 555,1 4 0,2 4-412,4 8 0,-3 2-294,9 5 0,0-3-307,6 8 1,2 1 69,4 5 0,7-5-489,11-1 0,4-6 281,9 7 1,-1-9-211,1 2 0,-1-5 193,1-7 1,-7-4-1117,1-8 0,-3 0-182,2 0 1,-3 0 1403,-9 0 0,0-16 0,0-4 0</inkml:trace>
  <inkml:trace contextRef="#ctx0" brushRef="#br0">3303 4434 7835,'18'0'80,"0"2"347,0 4 1,1-2 626,-1 8 0,0-6-435,0 7 1,-1 1-236,-5 10 0,2-4-500,-8 5 1,0 3 156,-6 3 1,0-3-423,0 2 1,-8-5 287,-4 5 1,-4-8-516,-3 3 0,7-7 345,0-6 0,6-4-362,-6-8 402,8 0 1,-4-2-126,8-4 406,0-4 0,2-16 0,4-5 81,6-3 1,4-3 281,2 1 0,1-1-107,-1 1 0,0-1 339,0 1 0,-1 1 8,-5 5 1,4 0 211,-4 11 213,-4-3-722,9 12 0,-15 2-35,4 8 1,2 10-54,-2 14 0,0-4-448,-6 5 0,6 1 191,0-2 1,6 7-909,-6-7 1,7 7 194,-7-7 0,8-6-152,-2-6 0,-2-2-784,2 3 0,-6 1 246,6-8 1384,-7 0 0,11 2 0,-6 2 0</inkml:trace>
  <inkml:trace contextRef="#ctx0" brushRef="#br0">3832 4452 7835,'18'0'0,"0"0"1056,1 0-632,7 0 0,-6 0 0,7 0 1052,-1 0-1126,-6 8 0,7 3 0,-7 7 1155,4 0-1300,-12 0 1,13 1-1,-15 1-481,0 4 309,-2-4 1,-8 7-936,0-9 0,0 0-1193,0 1 0,0-1 382,0 0 1713,8-8 0,-6 6 0,6-5 0</inkml:trace>
  <inkml:trace contextRef="#ctx0" brushRef="#br0">4525 4544 7835,'19'0'0,"-1"-2"1414,0-5 1,0 3-640,1-8 1,-1 8-336,0-2 1,2 2-167,5-2 1,-11 4-1570,4-4 422,-4 4 372,5 2 0,-9 2-809,-4 4 0,-6-2 222,-6 8 840,-4 0 0,-9 13 248,1-1 0,0 0 0,0-5 0,5 5-201,1 0 1,6 1 400,-6-7 0,8 0-236,-2 0 1185,4 1 0,4-3-453,4-4 1,-2-4 181,8-8 0,0 0-351,7 0 1,-1 0-442,0 0 1,0-2-949,1-4 1,-1 2-1,0-8 605,0-3 0,-2 5 257,-3-2 0,3 0 0,-6-6 0</inkml:trace>
  <inkml:trace contextRef="#ctx0" brushRef="#br0">5237 4471 8105,'10'-31'0,"-4"1"358,-4-3 0,-2 7 459,0 2 0,2 3-386,4 3 0,-2 2 0,6 2-46,-1 1 0,5 9 0,-2-2 45,4 4 1,2 2-1,3 0-182,3 0 1,-2 8 0,7 5-245,-3 3 1,4 10 55,-5 5 1,-1 9 254,-6 3-340,1 7 1,-3-9 0,-4 8 178,-6 1-897,-4 3 0,-2-6 172,0-5 0,-8-3-65,-4-3 1,-2-1 286,1-5 0,-3-4-87,4-7 726,-4-9-286,-2-2 1,7-12 128,5-8 0,4 0-55,2-13 0,0-3 270,0-3 0,8-3 150,5-2 0,-3-9-222,2-4 0,0 3 63,6-3 0,1 0-61,-1-5 1,0 5-28,0 0 0,5 3-71,-5-3 1,4 4-5,-10 9 1,-1 7 465,1 5-180,-8 4-70,4 10-163,-8 2 0,0 10-231,0 4 1,0 4 121,0 8 1,0 2-31,0 5 1,6 3 13,0 9 0,2-1-17,-2 1 0,2 5-333,4 1 0,7-1 133,-1-5 0,0-1-616,7 1 1,1-1 375,-2 1 1,9-9-961,-3-4 0,-2-5 573,3-7 1,-7-4-244,7-8 0,-15 0 109,2 0 874,-4 0 0,-4-8 0,-1-2 0</inkml:trace>
  <inkml:trace contextRef="#ctx0" brushRef="#br0">5967 3558 7835,'-10'-18'231,"4"0"0,4-1 213,2 1 145,0 0 0,8 0-203,4-1 1,6 3-138,6 4 0,5 4 0,7 8 0,1 0-89,-1 0 0,-1 2-46,-5 4 0,-3 10 1,-11 13-56,-4 5 1,-4 1 0,-10 11 121,-4-1 1,-4 8-132,-8 1 0,-7-1 20,1 2 1,-2 0 218,1-7 0,5-3-115,-4-3 0,11-5 244,7-7 1,4 3 1,2-9 1,8-6 181,5-6-378,11 1 1,6-3-68,13-4 0,4-4 79,7-2 1,7-2-219,0-4 0,-6 2 128,-7-8 0,-7 5-496,1-5 1,-3 2 202,-3-2 0,-13-2-1363,-5 8 0,-10-6-96,4 5-376,-8-7 1982,4 12 0,-16-14 0,-2 6 0</inkml:trace>
  <inkml:trace contextRef="#ctx0" brushRef="#br1">28009 5657 7378,'-26'10'0,"-2"-4"-457,-1-4 0,-3-2 782,7 0 0,1 0 0,6 0 872,0 0-505,7 0-656,3 0 0,10 0 109,4 0 0,5 0 0,9 0 1,4 0 133,7 0 1,9 0-61,3 0 0,14 0-160,-3 0 0,7-6 109,0 0 0,-2-8-344,8 1 1,-7 3 53,7-2 1,-8 2-294,2-2 1,-4-2 164,-3 7 1,-9 1-83,-8 6 0,-11 2-452,-14 4 1,-8 7 276,-16 11 0,-8 4 507,-17 9 0,-7-1 0,-11 9 0,-10 2 0</inkml:trace>
  <inkml:trace contextRef="#ctx0" brushRef="#br1">28192 6058 7835,'-29'8'-727,"3"2"545,8 9 0,8-7 734,4 0 0,6-8-100,6 2 0,4-4-10,8-2 0,8 0-119,5 0 1,5-2-40,7-4 0,4 4-74,7-4 1,3-2 126,4 2 1,-2-9-248,8 3 1,-3 4 71,3 2 0,-4-2-702,-8 2 0,-10-2 176,-9 2-2390,1 4 2754,-17-6 0,-2-9 0,-10-3 0</inkml:trace>
  <inkml:trace contextRef="#ctx0" brushRef="#br1">2062 6532 8368,'10'9'-611,"6"-7"427,-4 4 1,1-4 602,5-2 0,-4-6 0,12-2 0,-1-5 362,-1-7 1,9-2-536,-3-15 0,10 5 0,3-13 0,-4 1 165,-7-5 1,0-4-459,-7-1 0,-3 1-179,-10 4 1,-4-2 215,-8 9 0,-2-9 25,-4 3 1,-6 3 13,-12 2 0,-5 5-181,-7 1 0,-1 9 12,1 4 1,-1 11 42,1 7 1,-1 6 87,1 6 1,-1 13 240,1 11 1,6 9 94,-1 9 1,11 3-200,2 16 1,7 2 84,11 10 0,2-4-250,5 4 1,5-2 281,12 2 1,4-2-76,9 8 1,5-8-181,1 2 1,6 3 120,-7-3 0,-5 2-632,-7-2 1,-10-12 247,-1 0 0,-9-11-230,-10-7 1,-8-2 24,-4-5 1,-11-3 150,-1 3 0,-8-9-194,1-3 0,-3-6 104,-3 7 1,3-9-153,3 3 1,5-13 316,8-6 1,6-4 251,-1-2 0,9-8 0,-2-4 0,4-13 0,10-3 0,2-9 0</inkml:trace>
  <inkml:trace contextRef="#ctx0" brushRef="#br1">2080 7408 8368,'-10'0'0,"0"0"461,4 0 147,4 0 1,-4 0 18,12 0 0,4-2-154,8-4 1,15-4 53,3-8 1,13-6-107,-1-1 1,5-7-462,2 1 0,8-9 134,4-3 1,-5 1-964,-1 5 1,-12 1 551,-6-1 1,-1 3-2478,-5 3 2794,3 5 0,-11 0 0,7-3 0</inkml:trace>
  <inkml:trace contextRef="#ctx0" brushRef="#br1">2993 6241 8368,'0'-19'0,"0"1"0,-7 0 1875,1 0-542,0-1-759,-2 9 1,4 2-81,-8 8 1,8 8-148,-2 4 0,-2 7-315,2 5 0,-2 2 92,1 5 1,5 3-667,-4-3 1,4-3 426,2 2 0,2-1-1129,4 1 0,-2 5 540,9-5 1,-1-2-223,6 3 1,6-3 925,1 3 0,-1 3 0,-6-6 0</inkml:trace>
  <inkml:trace contextRef="#ctx0" brushRef="#br1">3394 7043 8368,'-2'-10'-133,"-2"2"0,-4 2 0,0-2 969,0-2 1,-1 6-453,3-2 1,2 4-52,-8 2 0,6 0-127,-6 0 1,6 8 0,-4 4 0,2 6 206,4 7 1,-5 3-246,3 8 1,0-5 94,6-1 1,2 1 15,4 5 1,4-5-1,9-1 1,5-8-524,0 3 1,9-5-148,-3-2 1,5-2-1293,1-4 1,-5-3 152,-1-9 1,-8 0 1529,3 0 0,3 0 0,0 0 0</inkml:trace>
  <inkml:trace contextRef="#ctx0" brushRef="#br1">3595 7098 8368,'10'-8'0,"6"-2"0,-4-8 0,-2 5 872,3 1 0,-1 6-288,6-6 0,0 8 231,0-2 0,1 4-611,-1 2 1,0 8-5,0 4 1,-1 6-606,-5 7 0,2-3 367,-8 8 1,6-5-202,-6 5 0,2-1 154,-1 1 0,-5 2-404,4-7 0,-4 5 105,-2-5 0,0-7-314,0-6 950,0-8-180,0 4 1,0-16 117,0-4 0,0-13-59,0-5 1,0-10-2,0-3 0,6-6-70,0 7 0,8-1 337,-2 7 1,4 7-80,3 5 1,-7 4 30,0 1 1,0 9-75,6 4 1,7 12-253,-1 6 1,0 7-200,-5 5 1,1-2 156,4 9 0,-1-3-865,7 3 0,-8-5 439,3-8 0,-3-2-831,2-3 1,-4-5-4,5-8 1279,-13 0 0,4 0 0,-6 0 0</inkml:trace>
  <inkml:trace contextRef="#ctx0" brushRef="#br1">4270 6879 8368,'10'8'0,"4"-4"450,-8 8 1,8 1 1184,-1 5 0,3 0-798,2 0 1,0 3-189,1 3 1,1 4-187,4 9 1,-4-1-699,5 1 0,-11-1 266,-2 1 0,-8-1-772,2 1 0,-4-3 567,-2-3 1,0 1-3004,0-8 3177,-8-7 0,-10-1 0,-10-6 0</inkml:trace>
  <inkml:trace contextRef="#ctx0" brushRef="#br1">4908 7171 8368,'19'-18'345,"-1"0"1,-6 5-22,0 1 0,0 8 290,7-2 0,-1 2-124,0-2 0,0 4-339,1-4 0,-1 4 69,0 2 1,0 0-633,1 0 1,-3 2-878,-4 4 871,4-4-781,-6 14 1,1-6 35,-5 9 1163,-4-1 0,-10 8 0,-3 3 0</inkml:trace>
  <inkml:trace contextRef="#ctx0" brushRef="#br1">5146 7408 8368,'2'19'202,"4"-1"1,-2-6 561,8 0 0,-6-8-259,6 2 1,0-4 233,7-2 0,-1 0-239,0 0 0,2-2-228,5-4 0,-5-4 24,4-8 1,-3 0-792,-3-1 0,-2 1 91,-4 0 0,2 0-119,-7-1 1,-1 1 522,-6 0 0,0-9 0,0-1 0</inkml:trace>
  <inkml:trace contextRef="#ctx0" brushRef="#br1">6076 5821 8257,'0'-24'0,"0"-3"197,0-1 1,0 3 0,0-3 400,0 2 0,-2 3-249,-4 11 1,2-2 0,-8 8 124,-2 2 1,4 2-213,-3 2 1,9 2-1,-2 4 0,4 4-106,2 8 1,0 3 123,0 3 0,2 6-157,4 13 0,5-2 68,7 7 0,2 7-106,4 6 0,-1 10 119,7 2 1,-6 0-747,7 6 0,-1-10 421,7-2 1,-7-7-379,1 7 1,-9-16-87,2-2 0,-12-15 252,-6-3 0,-4-15 160,-2 2 1,-14-12 5,-4 0 1,-10-4 107,3-2 0,-9-8-71,-3-4 0,1-10 439,-7-3 0,7 1-108,5 6 1,-3-3 59,4-3 0,3 10 96,3-4 0,6 10 105,5-5-210,5 9 1,10 4-150,4 12 1,5 5 163,7 1 1,8 8-63,5 5 1,-3-3-118,2 3 1,1-7-5,5 6 1,1-7-181,-1 1 1,1-6 27,-1-6 0,-5-4 107,-1-8 1,-2 0-458,3 0 1,1-14 185,-7-4 0,-1-10-451,-6 3 0,0-5 297,1 6 0,-1-7 386,0 7 0,9-9 0,1 5 0</inkml:trace>
  <inkml:trace contextRef="#ctx0" brushRef="#br1">7025 6168 8368,'8'-21'19,"4"-1"0,3-4 0,1-3 0,0-3 959,4-3 0,3-3-727,-5-5 0,-2 3 0,-2-11 0,-2-4 53,3-4 0,-7-1-41,-2 5 1,-6-8-339,-6-4 0,-6-2 95,-13 2 0,-3-2-166,-9 9 1,1 1 59,-1 10 1,7 6 9,0 13 0,5 10 291,-5 8 0,8 10-161,-3 2 1,7 8 55,6 10 1,-2 6-48,8 1 1,-1 9 207,7 3 1,0 7-106,0 11 0,9 0 23,3-1 0,10 9 87,2 4 1,7 4 155,-7 2 0,6 2-521,-5 4 1,5 4 229,-5 9 1,5-1-1312,-6 0 0,1 0 764,-7 1 1,-8-9-598,-4-4 0,-4-14 422,-2-11 1,-8-9-416,-4-15 1,-4-5 369,-3-13 1,1-4 340,0-8 0,2-2 369,4-4 0,-3-4-231,9-9 0,0-5 708,6 0 0,0-7-618,0 7 0,0-6 976,0 5 0,8-5-422,4 6 1,7-7 520,5 7 0,4-3-129,9 3 0,-1 4-386,1-4 0,-1 3-592,1 3 0,1 6 161,5 0 0,-5 8-1284,5-2 1,-4 4 717,-3 2 0,-6 6 494,1 0 0,-1 8 0,7-4 0</inkml:trace>
  <inkml:trace contextRef="#ctx0" brushRef="#br1">7609 6314 8368,'-12'-7'535,"0"1"1,0 0 133,-7 6 1,7-6 36,0 0 0,6 8 87,-6 10 1,8 5-282,-2 1 0,-3 8-439,3 5 0,0 1 127,6-2 1,8 5-485,5-5 0,5-1 265,6 1 1,-2-8-946,9 3 0,-1-11 487,7-2 1,-7-8-377,1 2 1,-9-4-503,2-2 0,1-2 775,-7-4 1,2-4 579,-14-8 0,0-17 0,-6-3 0</inkml:trace>
  <inkml:trace contextRef="#ctx0" brushRef="#br1">7773 6259 8368,'19'0'-43,"1"-6"43,4 0 0,-2 0 1480,9 6 1,-7 0-608,7 0 1,-3 2-70,2 4 0,3 4-303,-9 8 0,0 6-859,-5 1 1,-9 5 162,-4-6 0,2 3 58,-2-3 0,0-4-644,-6 5 1,-6-5 495,0-2 0,-8-8-416,2-4 1,2-4-413,-3-2 659,1 0 0,-6-8 190,0-4 0,8-12 114,4-7 0,-3-3 84,3-3 1,0 7 277,6 0 0,0 5 1397,0-5-1228,0 8 0,8-3 571,5 13 1,3 4-348,2 8 0,6 2-578,1 4 0,-1 4 166,-6 9 1,7 5-347,-1 0 1,0 1 176,-6-7 1,1-6-1006,-1 0 1,-6-2-542,0 2 1,-6-1 61,7-5 351,-9-4 1109,4-2 0,-8-19 0,0-9 0</inkml:trace>
  <inkml:trace contextRef="#ctx0" brushRef="#br1">8248 6058 8368,'20'6'320,"4"0"1,-3 2-25,3-2 1,2-2 999,-1 9 0,5-1-568,-6 6 0,7 0-230,-7 1 1,0 5-425,-5 0 1,-3 3-333,-4-3 0,-4-4-789,-8 4 1,0-3 700,0-3 0,-2 2 346,-4 5 0,-12-5 0,-11 6 0</inkml:trace>
  <inkml:trace contextRef="#ctx0" brushRef="#br1">6295 7865 8368,'-18'0'-154,"0"0"0,0 0 2193,-1 0-1649,9 0 0,16-7 1,17-1-1,9-4 35,13-8 0,7 0-45,9-11 1,14-1-184,16-11 1,-41 20 0,0-2-379,4-5 1,1-1 0,8-1 0,2-1 314,4-3 0,2-1 0,7-3 0,2 1-317,4-1 1,2 1-1,2-4 1,1 1 204,-4 2 0,0 0 0,-3 1 0,-2-1 70,-3 3 0,-2 1 0,-3 3 0,-2-1-74,1 1 1,-2 0 0,-4 0 0,0 1-108,-1-2 0,0 1 0,-9 5 0,-1 1-180,37-16 1,-12 5 160,-18 1 1,-4 9-250,-21 4 761,-3 12-821,-23 3 0,-2 12 497,-8 3 0,-6 4-446,0 8 1,-10 6-368,-3 1 0,1 1 66,-6-2 1,4-3 666,1 3 0,-7 4 0,-2 1 0</inkml:trace>
  <inkml:trace contextRef="#ctx0" brushRef="#br1">6806 8375 8368,'-18'-16'0,"0"2"-31,-1 2 0,1 2 330,0-2 1,6 3 663,0 9 0,6 0-109,-7 0 1,11 2-348,2 5 1,17 5-183,13 12 1,4-2 173,3 9 1,6 1 74,-1 11-507,9-5 0,-11 7 0,7-9 10,-2 1 1,-3-1-62,-5 1 0,-3-1-390,-3 1 0,-5-7 234,-8 1 1,-8-7-108,-4 6 1,-12-9 87,-6-3 1,-12-2-37,-7-10 1,-9 8 101,-3-1 0,-7-5-11,1-2 1,2 2 16,-1-2 0,5 6 15,-6-6 0,15 6-195,-3-6 0,15 9 115,4-3 1,8-2 320,10 2 0,2-2-174,4 2 0,12 3 323,12-9 1,7 6-114,6-6 0,3 0 17,9-6 1,-2-2-72,-5-4 0,5 2-31,-4-8 0,-7 0 59,-5-7 1,-3 3-780,-9 4 1,-3-4-2894,-10 4 1951,4-5 1542,-14-1 0,6 0 0,-8 0 0</inkml:trace>
  <inkml:trace contextRef="#ctx0" brushRef="#br1">7865 8485 8368,'0'-12'-31,"0"0"0,0-3 481,0-1 0,0 4 16,0 0 1,0 0-74,0-7 0,0 1 0,2 0 0,4 0 239,6-1 1,2 1-353,-2 0 0,10 2-131,-3 4 1,3 3 70,-4 9 0,7 0-162,-1 0 1,8 15-232,-1 3 1,-5 12 169,-2 1 1,-3 9-394,-3 3 0,0 1 216,0-1 0,-5-4-78,-1 3 0,-8-3 63,2-3 1,-4-7-261,-2-5 477,0-4 142,0-10 0,-2-2 32,-4-8 0,4-14-99,-4-4 1,-2-12 77,2-1 1,-7-9-105,7-3 0,-2-6 171,2 7 0,4-3-115,-4 3 1,-2 3 237,2-4 1,0 5 5,6 1 0,0 9 52,0 4 0,2 10-106,4 1 0,4 9-110,8-2 1,9 12 119,3 6 0,4 7-86,3 5 0,-1-4-727,1 5 0,-1 1 363,1-2 0,-1 1-1138,1-7 0,-3-6 611,-3 0 0,1-8-1117,-7 2 0,-1-4 1767,-6-2 0,0-8 0,1-2 0</inkml:trace>
  <inkml:trace contextRef="#ctx0" brushRef="#br1">9561 6788 8368,'-18'0'0,"6"-6"-275,0 0 251,8 0 0,-10 4 2037,8-4-705,0 4-888,6-7 1,8 9-11,4 0 0,6 0-103,6 0 0,5-2-236,7-4 1,1 4 138,-1-4 1,1 4-780,-1 2 1,-5-6 141,-1 0 0,-6 0-826,7 6 215,-9 0 0,2 10 109,-11 8 0,-5 3 465,-8 9 0,-4 0 464,-9 7 0,1-1-162,-12 1 0,-2-1 162,1 1 0,1-9 592,6-3 0,8-5-293,3-2 1293,5 0-65,2-7 0,9-3-684,3-8 1,6-2-343,6-4 1,-3-5-187,3-7 0,2 0-463,-1 0 0,-1-1 214,-6 1 0,0 2-1030,1 4 0,-7-2 257,0 7 1,-6-5-1071,6 6-571,-8 0 2348,4 6 0,1-8 0,1-2 0</inkml:trace>
  <inkml:trace contextRef="#ctx0" brushRef="#br1">11550 5675 8368,'-2'10'-612,"-4"-4"0,4-2 928,-4 2 0,2-4 269,-2 4-91,4-4-246,-6-2 0,8-2 417,0-4-315,0-4 0,6-8-82,0 0 0,8-7 9,-2 1 1,3 0-60,-3 5 0,4-5-106,-4 0 0,4-3 130,3 3 0,-1 4-258,0-5 0,0 5 141,1 2 1,-1 6-181,0 0 1,0 5 41,1-5 1,-1 8 59,0-2 0,6 14 35,1 11 0,-1 1-84,-6 10 0,1 7 10,-1 5 0,-2 3 54,-4-3 1,-2 3-193,-4 4 1,-3 1 122,3-7 0,-4 0-182,-2-7 0,-6 1 0,-1-1 0,-7-8-7,2-3 1,4-5 99,2-2-62,-4-8 294,8-1-268,-6-9 276,8-9 0,0-1-101,0-8 1,2 0 37,4 0 0,-2-7-66,8 1 1,-6-2-1,6 1 1,0-1-60,7-5 1,-7-3 57,0 4 1,-6-3-172,6 3 1,-2-5 83,2 5 0,3-5-45,-9-1 1,6 1 69,-6 5 0,6-2 74,-6 7 0,2-1-24,-2 2 0,-4 3-50,5-3 0,-3 4 172,2 1 1,-4 1-138,4 0 1,2 6 329,-2 0-298,0-1 0,-6 1 394,0 0-184,0 8-82,0-4-71,0 8 1,0 2 5,0 4 1,0 4 81,0 8 0,0 1-82,0-1 1,0 0 87,0 0 0,0 7-85,0-1 0,6 9 61,0-3 1,6 4-41,-6 3 1,9-1-40,-3 1 1,-2-1 5,2 1 0,6 5 2,7 1 0,1 0-147,-2-7 0,-3-1 145,3-5 1,2-4 143,-1-7 0,5-1-148,-6 0 0,3-8-136,-3-4 0,-10-4 91,5-2 0,-7-2-1706,0-4-708,4 4 1182,-14-6 1208,6 8 0,-16 8 0,-2 2 0</inkml:trace>
  <inkml:trace contextRef="#ctx0" brushRef="#br1">13010 5638 7806,'0'-10'-376,"-8"2"692,6 8 0,-8-2 27,4-4 1,2 4 773,-8-4-586,8 4-115,-5 2-47,9 0 74,0 0-340,9-8 1,1 6 90,8-4 1,8 2-135,5-2 0,3 3 57,3-3 0,1-4-174,5-2 0,9 2-30,9-2 1,6 6 191,-6-6 1,0 7-216,-6-1 1,-7-2 96,1 2 1,-15 0-500,3 6 133,-13 0-263,3 0 387,-17 0 0,-4 0-195,-12 0 1,2 6-134,-9 0 0,1 2 166,-6-2 0,0-1-630,0 7 1047,-1-8 0,1 4 0,0-8 0</inkml:trace>
  <inkml:trace contextRef="#ctx0" brushRef="#br1">13247 5365 8368,'0'-19'125,"0"1"958,0 0-448,0 0-108,0 8-9,0 1-255,0 9 0,0 9 57,0 3 1,6 6-25,1 6 0,5 5-107,-6 7 0,2 3 4,-2 3 1,-4-3 17,4 3 0,2 3-220,-2-2 1,6 1 72,-5-1 1,1-7-132,-2 1 0,-2-1 33,8-5 0,-6-5-155,6-2 0,-6-5 66,6-7 0,-5 2-1207,5-8 528,-8 0 143,12-6 0,-6 0 208,8 0 0,-5-6-287,-1 0 738,0-8 0,6-5 0,0-9 0</inkml:trace>
  <inkml:trace contextRef="#ctx0" brushRef="#br1">13758 5091 8368,'2'-18'0,"4"-1"562,7 1 1,-3 6-64,2 0 0,-6 8 244,6-2-480,0 4 1,7 10 124,-1 4 0,-6 10-109,0 3 1,-2 9 25,2 3 0,5 1-48,-5 11 1,-2-1-1,2 7 1,-6 6-376,6 0 0,-8 2 164,3-3 0,-3-3-287,2 4 0,-4-12 170,4-7 1,-4-5-517,-2-7 233,0-3-63,0-9 296,0-8 0,0-10 188,0-12 1,0-4 49,0-3 0,6-1-152,0-4 0,2 1-33,-2-7 1,-4 0 56,4-7 0,4 3-109,3 3 1,1-3 104,-2 3 1,4-1 9,-4 1 0,5 5-36,1 8 0,0 6 171,0 0 1,1 8 338,-1-3 0,6 14-223,0 5 1,1 4-130,-7 2 1,0 6 512,0 1 0,1 5-196,-1-5 0,-6 7-137,0-2 0,-6-1-325,7 1 0,-9-8 205,2 3 0,-4-5-768,-2-2 1,0 1-128,0-1 0,0-6-1616,0 0-678,0-8 1443,0 4 365,0-8 1204,0 0 0,-8 0 0,-3 0 0</inkml:trace>
  <inkml:trace contextRef="#ctx0" brushRef="#br1">14744 5146 8368,'10'-8'501,"-4"-5"1,-4 3 952,-2-2 372,8 8-1321,-6-12 1,14 16 0,-4 0 35,5 10 0,1 6-278,0 2 1,6 3 29,1 3 0,-1 6-30,-6 13 1,7-4-171,-1 3 0,2 5 146,-1 1 1,-7 5-545,0 2 1,-2-2-772,-9-5 1,1 3 624,-2-8 1,-4-1-982,4-5 0,-4-7 626,-2 0 1,-8-7-147,-4 1 1,-7 2 951,-5-1 0,-12-1 0,-11-6 0</inkml:trace>
  <inkml:trace contextRef="#ctx0" brushRef="#br1">11258 5310 8368,'0'-12'123,"0"0"0,0-3 1044,0-1-516,0 6-388,0 2 1,0 22 98,0 4 0,0 19-64,0-1 1,-2 15-17,-4 4 1,4 2-88,-4 9 1,-2-5 84,2 6 0,2-2-326,10 2 0,0-4 114,12-8 1,-1-3-338,13-3 0,9-6 177,9-13 0,5-6-786,2-12 0,8 3-84,3-9 0,5-2-1500,2-10 2181,0-4 0,8-9 0,3 1 1</inkml:trace>
  <inkml:trace contextRef="#ctx0" brushRef="#br1">15163 4544 8368,'-2'-19'-69,"-2"1"0,-2 0 0,2 0 0,2-1 649,2 1 1,0-6 0,0-1-54,0 3 0,0 2 0,0 2 0,2 1 28,4 5 0,-2-2-275,8 8 0,1-6-67,5 6 0,0 0-149,0 6 1,3 0 149,3 0 0,-4 0-265,5 0 1,1 8 80,-2 4 1,1 6-222,-7 6 1,0 7 107,0 11 0,-8-1-319,-3 8 0,-5-1 206,-2 7 1,-2 0-95,-5 0 0,-1-3 167,-4-3 0,-4 2 14,4-9 0,-4-5 243,-3-7 1,9-8-13,4 3 423,-4-5-359,8-2 0,-4-8 191,12-4 0,4-4-63,8-2 1,3 0-44,3 0 0,-2 0-148,9 0 1,-1 0 13,7 0 0,5-2-192,1-4 1,1 4 119,-1-4 1,-5-2-161,5 2 0,-4 0 114,-3 6 1,-2-6-83,-3 0 0,-5 0 80,-8 6 1,-5 0-814,-1 0 312,-8 0-1231,4 0 305,-16 0 0,-2 6 666,-9 0 1,1 6 743,0-6 0,0 8 0,-1-4 0</inkml:trace>
  <inkml:trace contextRef="#ctx0" brushRef="#br1">16203 5949 8368,'-18'0'0,"0"0"-398,0 0 1,-1-2 457,1-5 0,0 5 1,0-4 819,-1 4 0,1 2 146,0 0-487,8 0-268,2 0 1,10 0 4,4 0 1,4-6 60,8 0 0,9 0-74,3 6 1,4-6 116,3 0 0,6-6-117,-1 6 1,9-7-93,-3 7 0,-1-6-4,2 6 0,-3-6 96,3 6 1,2-6-373,-9 6 0,1-6 131,-7 5 1,-1-5-266,-5 6 1,-5-2 36,-13 2-271,4 4 0,-14-8-67,4 4-1020,-4 4 914,-2-6 1,-2 6-789,-4-5-544,4 5 1982,-6-6 0,8 0 0,0-2 0</inkml:trace>
  <inkml:trace contextRef="#ctx0" brushRef="#br1">17754 5419 8368,'11'-28'-483,"-1"-4"546,-4 7 0,-2 1 0,8 6 665,2-1-458,2 1 0,3 2 0,-1 4 0,0 6 278,0 4 1,7 2-261,-1 0 0,7 8-25,-7 4 1,6 4-211,-5 2 1,5 9 128,-6 3 1,1 5-149,-7 1 0,-2 7 137,-4-1 0,2 9-335,-7-2 0,-1 1 70,-6-1 0,0 2-236,0-9 0,-2 7-19,-4-7 1,-11 1 141,-7-6 0,0-9 162,5-4 1,1-3-119,0-3 346,0-8 1,1-4-89,5-12 1,4-4 216,8-8 0,0-3-92,0-3 0,0-4-19,0-9 0,8 1-134,4-1 1,3 1 29,-3-1 0,4-5-36,-4-1 1,4-8 39,3 3 1,-1 3-164,0 2 0,-2-1 100,-3 1 1,3-5-16,-4 5 1,-4 2 21,-2 11 1,-4 4 143,-2 7 1,6 1 402,0 0-151,0 8-330,-6 2 1,-6 10 11,0 4 0,0 4-1,6 8 1,0 2 36,0 5 1,0 3 122,0 9 1,0-1-68,0 1 1,8-1-229,4 1 1,5-1-465,1 1 0,0-3 297,0-3 1,3 1-121,3-8 1,-2 7 126,9-7 0,-7-6-795,6-6 1,-5-8 356,5 3 1,-1-5-486,1-2 1,-6-2 414,-12-5 1,3 3 680,-9-8 0,8-8 0,-4-8 0</inkml:trace>
  <inkml:trace contextRef="#ctx0" brushRef="#br1">18448 4398 8368,'18'-19'108,"6"1"-108,1 0 0,-1 2 685,-6 3 1,-6-1-366,1 8 0,-3 2 0,2 12-462,-6 10 1,-6 9 47,-6 9 0,-6 9 15,-13 4 1,3 3 184,-8 3 0,-1 8-100,-5 4 0,5-2 72,1 2 1,8-9 180,-3 3 1,13-4-168,6-2 1,6-17 347,6-7 1,15-11-76,15-8 0,15-4 132,10-8 0,9-14-59,3-4 1,-2-7-131,2 1 1,4 2-562,-10-9 0,-8 11 244,-16 2 1,-7 2-1148,-5 10 0,-11-7 83,-8 7-1920,-8 0 2993,-4 6 0,-10 8 0,-8 2 0</inkml:trace>
  <inkml:trace contextRef="#ctx0" brushRef="#br1">30819 3376 8368,'0'-25'-99,"0"1"0,0 0 0,0-1 0,0 1 604,0 2 0,-6 1 0,-2 5 0,-2 2 89,-4 2 0,4 8-360,-2-2 0,5 4 18,-5 2 0,6 8-37,-6 4 1,8 6-97,-2 7 0,4 5 57,2 13 0,0-3-199,0 9 0,-6-1-29,0 7 1,-2 0 131,2 0 0,4-1-364,-5 1 1,-3-2 133,-2-4 1,2 3-13,-2-3 1,2-4 11,-2-3 1,-5-11-428,5-7 0,-2-4 210,2-2 0,-4-8-83,3-3 1,3-5 25,-2-2 1,2-2 179,-2-5 0,-4 3-14,3-8 0,-3-2 311,-2-10 0,2 3 117,4-3 0,-3 4-113,9 2 1,0-1 506,6 1 1,0 0-72,0 0 0,8 1 132,4 5 0,7 4-142,5 8 0,-2 0-108,9 0 0,-3 0-240,3 0 1,-3 6 131,-4 0 0,-1 6-515,7-5 0,-8 7 84,3-2-173,-5-4 0,-2 6 23,0-8 130,1 0 0,-1-6 159,0 0-16,0-8 1,1-8 33,-1-8 0,0-3-12,0 3 0,1-2-738,-1-5 0,0-1 316,0 7 0,-5 1 441,-1 6 0,0-8 0,6-3 0</inkml:trace>
  <inkml:trace contextRef="#ctx0" brushRef="#br1">30272 2555 8368,'0'-19'-55,"0"-1"1,0-2-1,2-5 1,2 1 511,2 0 1,8 3 0,-1 9 0,5 2 217,6-2 0,-2 6-508,9 2 1,-9 4-1,2 2 1,-3 2 201,-3 4 1,0 10-437,0 8 1,-7 9-309,-5-3 1,-4 5 287,-2 1 1,0-1-77,0-5 1,-2 4 64,-4-3 1,-3-5-143,-3-1 0,-2-5 374,8-2 0,-6-6-28,6 0 614,-8-8-207,12 5-418,-7-18 1,9-7 53,0-8 0,2-2-126,5 1 0,-3 3 63,8-8 0,-2-1-102,2-5 0,4-1 88,-4 1 1,-3 5-8,-3 1 0,2 7 296,-2-1-231,0-4-222,2 7 179,-6 3 1,8 18 21,-4 12 1,-4 7-148,4 5 0,5-2-195,1 9 0,2-7-588,-2 6 1,4-5 414,-4 5 0,5-8-566,1 3 0,0-7-205,0-6-336,1 4 1513,-1-14 0,0 7 0,-8-9 0,-2 0 0</inkml:trace>
  <inkml:trace contextRef="#ctx0" brushRef="#br1">30692 1934 7987,'8'-18'755,"2"0"0,2 1-474,0 5 0,-6 4-18,6 8 0,-5 0-210,5 0 1,0 0 0,6 0 0,0 0-73,1 0 1,-7 6-71,0 0 1,-2 9-23,2-3 0,-2 6 3,-4 6 0,-3-3 110,3 3 1,-6-2 97,-6 3 1,3-5-81,-3 4 1,4-4 187,2-1 0,0-1-94,0 0 1,8-8 170,5-4 0,11-4-346,6-2 1,13 0-379,6 0 1,3-2-882,3-4 1,-2-4 1319,-5-8 0,-3 0 0,-8-1 0</inkml:trace>
  <inkml:trace contextRef="#ctx0" brushRef="#br1">12627 7007 8368,'-28'0'-23,"3"0"1,5 0 0,2 0-102,0 0 1,5 0 872,1 0-479,8 0 1,-4 2 154,8 4 1,8-4-221,4 4 0,13-4 93,5-2 0,5-2-93,1-4 1,9 2-4,3-8 0,11 0-76,2-7 0,12 1 86,-6 0 0,10 0-368,-4-1 1,8-5 376,10 0 1,6-3-210,1 3 1,-47 14-1,1 0 152,46-15 0,1 3-23,-2-2 1,5 4-116,-48 7 1,1 1-1,-3 4 1,-1 2 55,1-1 1,0 2 0,43-1-74,2-6 1,3 8 63,-3-3 1,-6 5-94,-6 2 0,1 2 123,5 5 1,-2-5 27,-4 4 1,2 2-52,-8-2 1,1 0-100,-7-6 1,8 0 40,4 0 0,-2-2 43,2-4 1,-6 2-238,6-8 0,-2 1 75,3-1 1,-5-4-26,-8 4 1,0 4 71,0 2 1,4-2-111,-4 2 1,2-1 109,-14 7 1,-1 0 49,-5 0 1,0 0 37,0 0 1,-9 0-74,-3 0 1,-5 0 52,-1 0 0,5-2-26,1-4 0,0 4 263,-7-4 1,1 2-261,-1-2 0,7 4 87,-1-4 0,1-2-88,-7 2 0,3-6-82,3 6 1,-5-7 221,-1 7 1,1-6-144,-7 6 0,-1-6 222,1 6 0,-8 0-122,3 6 1,-5-2-55,-2-4 0,0 4 22,1-4 1,-1 3-351,0 3 0,-6 0 117,0 0 0,1 0-189,5 0-35,0 0 170,0 0-778,1 0 261,-9 0-338,-2 0 649,-8 9 1,-2-1-1430,-4 4 1863,-4 4 0,-25-6 0,-3 8 0</inkml:trace>
  <inkml:trace contextRef="#ctx0" brushRef="#br1">15054 7354 8368,'-2'-13'99,"-2"1"1,-2-2 0,2-2-1,2-2 716,2-1 1,0 7-274,0 0 1,0 6-12,0-6-317,0 8 1,6-2 81,0 12 1,6 10-191,-6 8 1,8 11-57,-2 1 0,5 9-67,1 10 1,-6 7 36,0 5 0,0 4-156,7 2 0,-1 0 65,0 0 0,0-8-104,1-4 1,-1-12 58,0-7 1,-6-11 235,0-7 1,-5-12-144,5-6 0,-8-6 274,2-6 0,2-4-168,-2-8 0,0-9 48,-6-3 1,2-5-36,4-1 0,-4-3 25,4-3 1,-4 3-150,-2-3 0,0 3 120,0 3 1,2 3-169,4-3 0,-2 12 118,9-7 0,-1 9 99,6 4 1,0 7-100,1 5 0,5 4 302,0 2 1,9 8 15,-3 5 1,5 9-106,1 2 1,1 9-376,-1-3 1,-8-2 198,-3 3 1,1-7-658,-2 7 1,1-11 292,-7-2 0,-6 0-2251,0-5 549,-8-5 197,4 8 1790,-8-14 0,0 6 0,0-8 0</inkml:trace>
  <inkml:trace contextRef="#ctx0" brushRef="#br1">10255 6897 8368,'0'-24'-70,"0"0"0,-2 1 1,-2 3-1,-2 2 460,2 0-105,2-9 0,-4 7 150,-1-4 0,1 3 435,6 3-616,0 8-3,0 2 0,0 10-228,0 4 0,0 12 116,0 13 1,6 5-135,1 7 0,7 3-72,-2 9 1,2 0 138,-2 0 0,11-1-203,-5 1 0,4 4 35,-4-4 1,7 1-87,-1-13 0,8 0 130,-1-7 1,3-8-241,3-3 1,-3-7-136,-3-6 1,1-4-78,-8-8 1,7-8-53,-7-4 0,-6-4 169,-5-2 0,-3-7 33,2 1 0,2 0 354,-8 5 0,0 1 0,-6 0 0</inkml:trace>
  <inkml:trace contextRef="#ctx0" brushRef="#br1">10784 7262 7697,'8'10'1150,"-6"-1"-598,14-9 1,-12 0-767,9 0 187,-9 0 0,6 0-1966,-4 0 1993,-4 8 0,14-6 0,-6 6 0</inkml:trace>
  <inkml:trace contextRef="#ctx0" brushRef="#br1">10693 6824 7465,'2'-10'141,"4"4"40,-4 4 0,12 0-192,-8-4-537,8 4 1,-3-6 36,7 8 511,-8 8 0,14 2 0,-3 8 0</inkml:trace>
  <inkml:trace contextRef="#ctx0" brushRef="#br1">11040 7135 8605,'10'10'198,"-2"-2"-605,0-8 1,-4 2-609,8 4 359,-8-4 489,12 6 0,-12-8 5,9 0 356,-9 0-374,12 0 313,-6 0 1,2 0 211,0 0 0,-6 0 307,7 0 1,-3-2-77,2-4 1,4 4-158,-4-4 0,4-2-394,3 2 1,-1-2 122,0 2 0,0 1-396,1-7 0,-1 8 160,0-2 0,0-2-176,1 2 83,-1 0 0,0 0-364,0 0 614,-7-8 1,3 9-128,-8-7 757,0 0-470,-6-6 1,0 6 82,0 0 1,2 1 46,4-1-263,-4 4 0,8 6-40,-4-4 1,-2 4-182,9-4 1,-3 6-499,2 6 0,4-2 350,-4 8 0,-2-6-523,3 6 0,-1-1 326,6 1 0,-6 4 470,0-4 0,-8 4 0,4 3 0</inkml:trace>
  <inkml:trace contextRef="#ctx0" brushRef="#br1">11769 8795 8368,'-28'-18'-299,"4"0"837,3-1 1,11 11 0,6 8-153,8 10 1,0 13 0,8 3 0,3 2-198,1 5 1,2 1-32,0 3 1,1-1-490,-1 1 1,-2-1 87,-4 1 0,4-3-86,-3-3 0,-5 1 184,-2-8 1,-4 1 59,-2-7 188,8-8 1,-8-2-128,0-8 0,-2-8 359,-10-4 1,6-6-55,-6-7 1,7-3-10,-1-8 0,4-1-68,2 1 0,2 1-101,4 5 1,-1 3 75,7 9 0,2 0-36,10 0 1,-3 7 116,3 5 0,4 6-132,3 6 0,-3 13-498,2 11 0,-1 5 204,1 1 0,-1 1-884,-5-1 0,-4 1-147,5-1 1,-5-6-404,-2 1 1600,0-9 0,1 13 0,-1-7 0</inkml:trace>
  <inkml:trace contextRef="#ctx0" brushRef="#br1">12518 9361 8368,'18'0'429,"-6"0"-300,0 0 0,-6-6 808,6 0 0,1 0-304,5 6 1,0-7-84,0 1 0,3-6-311,3 6 1,-2-2-187,9 2 1,-7 2-34,6-8 1,-5 2 164,5-3 1,-2-1-723,3 8 1,1-8 369,-7 2 0,5 2-720,-6-3 1,7 3 367,-7-2 0,2-2-462,-1 8 1,-5-6 274,4 6 0,-3 0 305,-3 6 0,0-7 401,0 1 0,-5 0 0,-1 6 0,-8 0 0,4 0 0</inkml:trace>
  <inkml:trace contextRef="#ctx0" brushRef="#br1">13065 9124 8368,'0'-13'0,"0"1"58,0 8 1,-6-6 263,0 4 229,0 4 136,6-6-134,0 0-350,-8 6 42,6-6-150,-7-1-348,9 7 159,0-6 338,0 8-1243,0 0 305,0-8 40,0 6 21,0-6 292,0 8-637,0 0 280,9 0 698,-7-8 0,6 6 0,-8-6 0,0 8 0</inkml:trace>
  <inkml:trace contextRef="#ctx0" brushRef="#br1">13174 9087 8368,'-14'-12'-169,"0"0"0,-2-2 164,2-3 0,-1 5 0,-3 2 1269,0 2-578,0 2-94,8 6-190,1 0-224,9 0 1,2 0-101,5 0 1,5 6-210,12 0 1,-4 0 140,5-6 0,1 2-73,-2 4 0,9-4 17,-3 4 1,-3-2-34,-3 2 1,2-2 110,-1 9 1,-3-7-197,-10 6 1,2 0 81,-8 6 1,0 3 46,-6 3 1,0-2-205,0 9 0,-10-1 77,-8 7 1,0 5-643,-7 1 0,-1 5 351,2-5 0,-1-3 453,7-9 0,0 3 0,0-5 0</inkml:trace>
  <inkml:trace contextRef="#ctx0" brushRef="#br1">13558 9160 8368,'8'-18'654,"2"2"-391,8 3 1,-6 5 136,0 8 0,-1 8-69,1 5 0,4 9-78,-4 2 0,2 9-323,-2-3 1,5-2 165,-5 3 1,4-9-60,2 3 1,-6-5 128,1-2 1,-1-8-49,6-4 0,-6-4-35,0-2 0,-6-2 22,7-4 0,-9-12 28,2-12 1,-4 1 153,-2-1 0,0-1-544,0-5 1,-2-1 172,-4 1 0,-4 1-1177,-9 5 0,5 4 178,-4 7 1083,4 1 0,-21 0 0,7 0 0</inkml:trace>
  <inkml:trace contextRef="#ctx0" brushRef="#br1">19141 6843 8073,'-10'8'-649,"0"-6"1498,4 4 0,4 4 710,-4 2-1089,4-4 1,4 6-1,4-7 152,6-3 1,12-2-360,7-2 1,5-2-215,7-4 1,3 1 175,9-7 0,2 0-528,4-6 1,-4 0 227,3-1 0,-3 1-773,-2 0 1,-4 2 21,-9 4-261,1 3 1,-25 18 385,0 3 0,-10 12 97,-14 6 1,-12 13 603,-12 6 0,-11 3 0,-2 3 0,-5 4 0,5-4 0,1 1 0,5-13 0,9-6-32,3-7 1,5-8 107,2 3 893,8-13 1,10-4 34,12-8 1,10-2-453,3-4 1,7-4 187,-2-9 0,11 5-220,2-4 1,5 4-347,-5-11 1,5 5 88,-5 2 1,0 0-551,-7-1 1,-1 3-274,-5 4 1,-4-2-611,-7 8 1,-7-6 493,0 5 676,0 1 0,-2-2 0,-2-2 0</inkml:trace>
  <inkml:trace contextRef="#ctx0" brushRef="#br1">2117 12755 8368,'0'-12'125,"-2"-1"0,-2-1 486,-2-2 0,-1-2 0,7 0-150,0-1 1,0 1 0,0 0 0,2 2 14,5 3 0,-1-1-147,12 8 0,-4-6-66,10 6 1,-1 0-221,1 6 0,-2 2 179,9 4 1,-3 10-35,3 8 1,1 9-323,-8-3 0,1 13 152,-7 6 0,-2 3-613,-4 3 0,2 0 308,-7-1 1,-1-1-329,-6-4 0,0 2 248,0-9 0,-6-7-79,-1-11 373,1-4-108,-2-10 0,4-2 562,-8-8 0,8-8-216,-2-4 1,2-4 144,-2-2 0,4-9-110,-4-3 0,4-5 70,2-1 1,0-3-85,0-3 1,6 3-12,0-3 0,8-5-80,-2-2 1,-2 5-32,2 1 1,1 5-32,5 1 0,-6 1 68,0-1 0,-2 3-40,2 3 0,5 5 31,-5 8 0,-4 0 331,-2-1-332,4 1 1,-8 6 220,4 0 25,-4 8 8,6-4-393,-6 8 205,7 0 23,-9 8 1,-6 2-64,-1 8 0,1 6 19,6 1 0,0 1-31,0-2 0,0-1-33,0 7 0,0 1-37,0 5 1,8 1-7,5-1 1,3 0-256,2 1 0,8-1 104,5 1 1,3-1-60,3 1 0,-1-9 98,1-3 1,-1-5-565,1-2 1,-1-8 237,1-4 1,-9-4-249,-4-2 1,-9-2-251,-3-4 0,-2-4-1518,2-8 2425,-4 0 0,-8-9 0,0-1 0</inkml:trace>
  <inkml:trace contextRef="#ctx0" brushRef="#br1">2920 11660 8581,'0'-18'0,"0"-1"346,0 1 1,0 0 24,0 0 0,0-1 0,2 1 0,4 0 374,6 0 0,-2 1-513,2 5 1,0-2-1,7 6 1,-1 0-7,0 0 0,0 2-30,1 6 0,-1 8-76,0 4 0,-2 6 176,-4 7 1,3 3-230,-9 8 1,6 9 83,-6 4 0,0-3-283,-6 3 1,-6 4-104,0 1 0,-8 5 90,1-10 0,3-2 23,-2 1 0,0-7 148,-6 1 0,6-5 43,-1-7 0,9-3-107,-2-9 389,4 0-175,2 0 91,0-8 1,8-1 68,5-9 1,3 0-91,2 0 1,2-7-1,5 1 0,3-2-92,8 2 1,1 2 17,-1-8 0,1 8 20,-1-2 0,1-2-180,-1 2 1,-7 0 148,-5 6 0,3 0-312,-3 0-202,0 0-189,-6 0-317,-7 0 1,-3 2-24,-8 4 24,0-4 1,-2 12 289,-4-8 1,4 2-2260,-5-2 2827,5-4 0,-6 14 0,-2-5 0</inkml:trace>
  <inkml:trace contextRef="#ctx0" brushRef="#br1">3704 12864 8364,'-10'-12'1660,"4"0"-433,-4 8-144,8-4-602,-6 8 1,10-6-127,4 0 0,-2-1-26,8 7 0,8 0 0,11 0 1,3 0 239,3 0 1,5-2-307,1-4 1,14 4-83,-3-4 0,11 2 115,-4-2 1,12 4-321,-6-4 1,0-2-285,-12 2 1,-3 0 266,-3 6 0,-6 2-810,-13 4 1,-4-4 13,-7 4-1392,-9 4 877,-2-8 41,-8 6 1,-2-8 462,-4 0 1,-4 0 847,-9 0 0,-7 0 0,-2 0 0</inkml:trace>
  <inkml:trace contextRef="#ctx0" brushRef="#br1">4215 12390 8368,'-8'-10'-269,"6"-7"1,-6 13 1144,8-8 0,-2 8 734,-4-2-576,4-4-120,-6 8-608,8-6 1,0 10 92,0 4 1,0 4-120,0 8 0,0 3 85,0 3 1,0-2 73,0 9 0,6-1-159,0 7 0,8 1 31,-2 5 0,4-5-31,3 5 0,-5-5-186,4-1 0,-10-3 107,10-3 1,-3 1-47,3-8 0,-2 7-25,-4-7 0,2 0-225,-8-5-139,9-1 206,-13 0-195,6-8 111,-8-2-381,0-8 1,0-2 218,0-4 0,0 2-501,0-8 1,-2 0 329,-4-6 0,4 6-1438,-4-1 0,4 1 1883,2-6 0,0 0 0,0-1 0</inkml:trace>
  <inkml:trace contextRef="#ctx0" brushRef="#br1">5292 12025 8368,'-6'-18'0,"-3"-1"-326,-1 1 0,4 0 376,-6 0 1,6-1 0,-4 1-1,0 0 412,0 0 0,4-1-113,-7 1 0,9 0 0,-4 0 1,2-1 1211,0 1-1050,-8 0 1,6 0 145,-4-1 1,1 7 580,5 0-808,4 8 1,-8-4-160,4 8 8,4 0 1,-6 8-199,8 4 1,0 6 137,0 7 1,6 5-74,0 13 0,8-3-34,-2 9 0,-1 6-188,1 6 0,0 7 10,6-1 0,0 4-362,1 2 0,-1 0 236,0 0 1,0-6 107,1 0 0,-1-8-212,0 2 1,-2-19 43,-3-5 1,1-13-36,-8 0 1,2-5-93,-2-7 341,-4-4 808,6-8-596,-8-8 0,0-2 101,0-9 0,-2 1-219,-4 0 1,4-8-203,-4-5 1,4-3 216,2-3 0,0 1-228,0-1 1,0 1 87,0-1 1,6 1 30,0-1 0,2 1 8,-2-1 1,2 9-35,5 4 0,1 3 270,-8 3-183,8 0 115,-4 8 0,8 2-54,1 8 0,-7 14 70,0 4 1,-2 6-88,2 1 0,4 3 3,-3 9 1,-3-1-36,2 1 1,-2 1 26,2 5 1,2-5-113,-7 5 0,5 1 87,-6-1 1,2 2-180,-2-3 0,-4-3 98,4 3 0,-4-5-237,-2-7 0,2 1-135,4-13-424,-4 4 33,6-12 299,-8 0 1,0-10-802,0-12 1,6-10 596,1-2 0,7-9 712,-2 3 0,4-21 0,2-6 0</inkml:trace>
  <inkml:trace contextRef="#ctx0" brushRef="#br1">5821 11368 8368,'0'-18'202,"0"-1"0,2 1-51,4 0 1,-2-4 878,8 3 1,-6-1-364,6 14 1,3-6-69,9 6 0,-4 0-203,5 6 1,1 10-255,-2 8 0,1 8 154,-7 11 1,0 8-381,0 3 0,-8 5 139,-3 2 1,-5 1 3,-2 5 1,-2 2-387,-5 4 0,-3-4 171,-8-8 1,6-9 315,0-3 0,2-5-52,-3-1 700,5-17-497,8 4 0,8-24 174,5 0 1,11-2-89,6-10 0,7 0-143,5-6 0,-3 0-319,3-1 0,-3 3 146,-2 4 1,-1-2-712,0 8 1,-7 0 354,-5 6 1,-4 0-1187,-1 0 0,-9 8 631,-4 4 0,2 0-1215,-2 6 2045,0-3 0,-14 11 0,-2-8 0</inkml:trace>
  <inkml:trace contextRef="#ctx0" brushRef="#br1">6532 12755 8368,'-18'-6'-268,"0"-2"443,0-3 1,-1 7-1,1-2 1507,0 4-1274,8 2 0,0 0 119,4 0 1078,4 0-642,-7 0-279,9 0-128,0 0 1,9 0-278,3 0 1,4 0-97,2 0 0,3 0 97,3 0 0,4 0-149,9 0 0,1-6 59,5 0 1,-3-6-153,9 6 0,2-6-27,10 6 0,-5-7-196,5 7 1,-4-6-317,-2 6 0,-1-2 282,1 2 1,-8 4-108,-5-4 1,-11 4 62,-7 2 1,-4 0-578,-1 0 1,-3 2-258,-4 4-1132,-4-4 398,-8 14 138,0-14 1693,-8 6 0,-2-8 0,-8 0 0</inkml:trace>
  <inkml:trace contextRef="#ctx0" brushRef="#br1">6879 12390 8368,'0'-18'926,"0"5"-81,0 1 374,0 8-264,0-4-351,0 8 1,0 8-23,0 4 1,0 7-225,0 5 0,6-2-34,0 9 1,6-1-45,-5 7 0,7 1-104,-2 5 1,-2-5 86,2 5 1,-6-5-325,6-1 0,-1-1-89,1 1 0,4-9-168,-4-4 1,-2 3-125,2-3 0,-5-6-41,5-5-845,-8-1 0,12-2 557,-4-4 0,-2-4 771,2-2 0,9-8 0,7-2 0</inkml:trace>
  <inkml:trace contextRef="#ctx0" brushRef="#br1">8047 12098 8359,'-10'-18'371,"-6"-1"0,5 1 528,1 0 0,-4 0-256,8-1 1,0 1-1,6 0 1,2 0 200,4-1 0,6-3-547,13 4 0,-3-4-17,8 9 0,3-1-111,9 2 1,-1 4 110,8 8 0,-7 8-141,7 4 0,-9 6-338,3 7 0,-7 3 186,-5 9 1,1 9-613,-7 9 1,-7 0 337,-6 6 0,-8 3-459,2 3 1,-10-2 304,-2 2 0,-10-8 106,-2 2 1,-1-13 94,-5-5 0,4-7 113,1-5 774,1-13-333,0-10 1,2-10 198,4-4 0,1-4-194,5-8 0,4 4-171,-4-5 1,4 9 44,2-14 0,2 8 11,4-9 0,-2 5-27,9 2 0,1 0-7,10-1 1,-4 1-266,5 0 0,3 0 20,2-1 1,1 7 451,5 0 1,-9 6-64,9-6 0,-3 8-177,3-2 0,-5 4 34,-1 2 1,-8 6-123,3 0 1,-5 8 122,-2-2 1,-6 4-393,0 3 1,-1-7-588,1 0 1,4 0 437,-4 6 1,4-6-590,3 1 0,-1-3 398,0 2 0,0 2-995,1-8 0,5 6 1555,0-6 0,9 9 0,-5-5 0</inkml:trace>
  <inkml:trace contextRef="#ctx0" brushRef="#br1">9270 12061 8368,'0'-20'0,"0"-2"116,0-3 1,0 1 230,0 6 1,0 0 0,0-1 0,0 1 271,0 0 1,0 0-285,0-1 1,0 7-13,0 0 0,8 0 0,4-4 0,4 4 198,2 5 1,3 3-242,3-2 0,2 6 11,5 0 0,3 8-11,-3 11 0,3 7-148,2 4 0,1 5-126,-1 1 0,-7 9 177,-5 4 0,-4 3-847,-1 3 1,-3 0 365,-4 0 0,-4-3-634,-8-3 1,0 2 389,0-9 1,-2-1 166,-4-11 0,2-10 504,-8-7-283,8-9 278,-12 4 0,14-16-111,-5-4 0,5-7 371,2-5 1,0-4-101,0-9 0,0 1 157,0-1 1,0 1-131,0-1 0,7-6 31,-1 1 1,6-3-69,-6 3 0,2 1-86,-2-7 1,-2 9 30,8 3 0,-6-1-34,7 7 1,-9 3 377,2 3-179,-4 4 254,-2 1-195,0 9-373,0 2 1,0 10-76,0 4 0,-6 4 145,0 9 0,-3-1-213,3 0 1,4 6 124,-4 1 1,4 7-64,2-1 1,0 3 86,0 3 1,8-1-137,4 1 0,1-1 55,5 1 0,-2-1-101,15 1 0,-1-3 97,6-4 1,3 3 44,4-9 1,-5-1-475,5-11 1,-5-4 177,-1-8 1,-1 0-1181,1 0 1,-3 0 633,-3 0 0,-3-6-21,-4 0 827,-3-9 0,5 5 0,-8-8 0</inkml:trace>
  <inkml:trace contextRef="#ctx0" brushRef="#br1">10364 11605 8368,'-16'-30'12,"2"1"1,2 3-1,0 4 1,1 1 1842,5 3-709,-4 0-515,0 0 1,-2 8 328,0 3 30,8-3-588,-4 8 1,8-4-231,0 12 1,0 4 90,0 9 1,8 5 84,4 0 1,4 11-140,2 1 1,3 7 53,3 6 0,-2 3-310,9-3 1,-3 10 117,2 2 1,5 1-864,-5-1 1,-1-2 489,1 8 1,-5-8-141,5 2 0,-8-7 210,3-5 0,-11-11-179,-2-7 1,-8-15 315,2 2-39,-4-12 1,-2 1 685,0-14 0,-2-5-250,-4-12 0,4 2 82,-4-9 1,-2 7-67,2-7 0,0-1-165,6-11 0,0 5 32,0-5 0,0 7-290,0 5 0,0-3-70,0 4 1,0 3 102,0 3 0,6 4 68,0 1 0,8 9 13,-2 4 0,4 4 353,3 2 0,-1 2-106,0 4 0,2 4 23,5 9 0,-5-1 52,4 0 0,3 0 74,-3 1 0,0 1-326,-5 4 0,-1-4 77,0 5 0,0-5-247,1-2 1,-7 1 87,0-1 1,-2 0-448,2 0 0,-2-6 249,-4 1 0,-2-3-783,9 2 366,-9 4-2308,12-14-1760,-14 14 4686,14-14 0,-14 15 0,6-7 0</inkml:trace>
  <inkml:trace contextRef="#ctx0" brushRef="#br1">11970 12226 8368,'-12'-13'320,"0"1"1003,-2-2 0,3 4-716,-1-2 1,10 8 0,2-2 152,10 4 1,9 2-115,5 0 1,4 0-59,9 0 1,1 0-75,5 0 1,4 0-103,7 0 0,3-9-83,4-3 0,0-6-40,12-6 1,-10 3-27,10-3 0,-15-2-204,-3 1 0,-2 7 88,-11 6 1,-7 2-1100,-11-2-403,-12 4-1008,-4 8 195,-8 8 748,0 2-1521,-8 8 2941,-2 0 0,0 1 0,2-1 0</inkml:trace>
  <inkml:trace contextRef="#ctx0" brushRef="#br1">13339 11605 8368,'0'-12'1375,"0"0"0,2 8-799,4-2 1,-4 2 1045,4-2-1113,4 4 0,0-9 89,8 5 0,-3 4-356,3-4 1,-4 4 0,10 2 0,-1 2 68,1 4 1,-2 6-104,9 13 0,-9 3-347,2 9 0,-3 1 194,-3 5 0,0 1-834,0 5 0,-8 10 387,-3-4 1,-5 1-324,-2-7 1,-2 4 271,-5-5 0,3-9 300,-8-3 0,6-11-66,-6-1 0,6-10 163,-6-2 640,8-8 1,-4-4-352,8-12 0,0-4 188,0-2 0,0-2-117,0-5 0,0-3-66,0-9 0,6 1-66,0-1 1,8-1-1,-2-5 0,2 5-15,-2-5 1,5 5-42,-5 1 1,2 1-14,-2-1 0,4 3 14,-3 3 1,-3 5 361,2 8-195,-8-1 543,4 1-318,0 8-259,-6 2-33,6 8 1,-10 0 220,-4 0-937,4 0 449,-6 8 1,8-4 114,0 8 1,-6 0 16,0 7 1,0-1-323,6 0 0,2 6 277,4 1 0,-2 5 136,8-5 0,0 7-84,7-2 0,1 5-130,4 1 0,-2 1-224,9-1 0,-1-5 123,7-1 0,-1-8-445,1 3 1,-7-7 223,1-6 0,-1-4-1215,7-8 0,-9 0 698,-4 0 1,-3 0 378,-3 0 0,-2-8 491,-4-4 0,4-12 0,-6-5 0</inkml:trace>
  <inkml:trace contextRef="#ctx0" brushRef="#br1">14233 10857 8368,'0'-18'0,"0"0"0,0-1 0,0-5 392,0 0 0,0-9 0,0 5 0,2-3 514,4 1 1,-2 6-435,8-7 0,0 9 1,9-2-1,1 3 11,2 3 1,7 8-188,-7 4 0,8 4-242,-1 2 1,-3 10 138,3 8 1,-9 9-304,2 9 0,-6 9-91,-5 3 1,-5 1-107,-8 6 1,0-5-56,0 11 1,-8 2 111,-5-2 1,-3 0 82,-2-6 0,-6-3 59,-1-3 1,3-7 388,10-11-262,-4-5 639,5-8-269,1-7 1,4-9 30,12-8 1,-2-7 7,9 7 1,1-8-122,10 2 0,-2 2-122,9-2 1,1 6 104,11-7 0,-3 7-193,9-6 0,-2 6 117,1-6 0,5 8-166,-4-2 1,3 4-147,3 2 0,-8 0-259,-5 0 1,-11 6 18,-7 0 1,-6 8 141,-5-2 0,-5-2-604,-8 3 0,0-7-194,0 6-744,0-8 1,-2 10 1737,-4-8 0,-5 0 0,-7-6 0</inkml:trace>
  <inkml:trace contextRef="#ctx0" brushRef="#br1">2956 14342 7541,'-2'-16'0,"-2"2"580,-2 2 0,-2 6 217,2-7-212,4 9 1,-6-12 313,8 4-794,8 4 1,4-6-1,10 8 1,2 2 27,-1 2 1,5-5-48,3 1 1,-3 0 17,2 6-1,3 0 52,9 0 0,-3 0-163,3 0 0,3 0 90,-2 0 1,1 0-89,-1 0 0,-3 0-90,9 0 1,-8 2 121,1 4 1,-1-4-95,1 4 1,-9-3 121,3-3 1,-3 0 52,3 0 1,-5 0-81,-1 0 1,0-7 281,7 1 1,-7-2 3,1 2 0,-7 2 43,6-8 1,-1 8-354,1-2 0,-3-2 114,-9 2 0,2 0-203,4 6 0,-3-7 131,3 1 0,-4 0-95,-1 6 1,5-6 107,0 0 1,3 0-198,-3 6 0,-4-6 214,5 0 0,-5 0 5,-2 6 0,0 0 259,1 0-239,-1-8 0,0 6 217,0-4 1,1 4-135,-1 2 1,-6 0-124,0 0 0,0 0 88,7 0 1,-1-2-223,0-5 1,2 5 71,5-4 1,3-4-51,8-2 1,7 0-108,0-6 1,13 1 45,-1-13 0,12 0 374,0-7 1,10 1-443,2-1 1,2-6 542,-2 1 1,-2 5-79,8 7 1,-10 2 5,-2-3 0,0 7-126,-6 12 0,-2-4-208,2 3 0,-10 3-228,-2-2 1,-1 8 190,-5-2 0,10-2-42,2 2 1,-1-6 113,-5 5 1,0-5-93,0 6 1,6-2 42,-1 2 0,1 4-15,-6-4 1,0-2 484,-1 2 1,1 0 63,0 6 1,0 0-472,-1 0 1,-5 0 77,0 0 1,-3 0-191,3 0 1,-2 0 98,-5 0 0,-3 6-195,3 0 1,3 0 80,-3-6 0,3 0 82,-2 0 0,-3 0 26,9 0 1,0 0 22,5 0 1,7-6 13,0 0 0,8-8 20,-2 1 1,4-1 29,2 2 0,0-4-165,0 4 0,-2 1 244,-4-1 0,10 6-124,-4-6 1,2 8-16,-9-2 1,5 2 23,-4-2 1,4 4 4,2-4 0,-6 4 6,0 2 0,-6 0-9,6 0 1,4 0-82,2 0 1,4 0 61,-10 0 1,4 0-121,2 0 1,0 0 109,0 0 0,-2 0 117,-4 0 1,4 0-121,-5 0 0,3 0 208,-2 0 1,-4 0-24,-8 0 0,0 0-123,-1 0 1,7 0-114,0 0 1,-6 0 129,-7 0 1,1 0-222,6 0 1,6-2 46,-1-4 1,3-3 101,-2-3 0,-2-4 47,8 4 0,0-4 101,6-3 1,-6 7-77,0 0 0,-7 0-43,7-6 1,-2 6 123,2-1 1,-2 7-84,-4-6 0,-2 6-131,7-6 1,-1 6 78,2-6 0,-4 8-190,-8-3 1,2 5-3,3 2 1,-3-6 96,4 0 1,2-2 28,-2 2 1,8 4 3,-2-4 0,3-2 189,3 2 1,-6-6-114,0 6 1,0-3 185,6 3 1,0 2-243,0-8 1,0 8 126,0-2 1,0-2-42,0 2 1,0-2 26,0 2 1,-2 4-29,-4-4 1,6-3-22,0 3 1,-2 0-235,2 6 0,-2 0 126,-10 0 0,8-6 107,-3 0 1,-3 0-41,-2 6 1,-2 0 112,2 0 1,-2 0-103,7 0 0,-7 0 0,2 0 0,-4 0 17,-2 0 0,5 0-8,1 0 1,0 0-44,-6 0 0,-7 0 32,1 0 1,-6 0 8,5 0 0,-7 0 120,2 0 0,-5 0-18,-1 0 1,-7 6-99,0 0 0,-5 0 2,5-6 0,-8 0 62,3 0 1,-5 2 110,-2 4-107,0-4 1,1 6-34,-1-8 0,-6 0-203,0 0 248,-8 0-703,4 0 0,1 0 20,-7 0-59,6 0 212,-8 0 33,-8 0-525,-3 0 0,-7 7-1482,0-1 0,0 0 2389,-1-6 0,-15 8 0,-5 2 0</inkml:trace>
  <inkml:trace contextRef="#ctx0" brushRef="#br1">8321 14360 8368,'2'-18'-130,"2"0"0,2-2 0,-2-3 0,-2-1 695,-2 2 0,2 2 0,2 1 0,2 1 302,-2 0 0,-2 6-159,-2-1 0,0 1 1127,0-6-1494,-8 0 0,4 8 652,-8 4-876,8 4 1,-4 10 76,8 4 1,0 4-35,0 2 0,0 9 120,0 3 0,2 7-258,4 5 1,-2 5-124,8 7 0,2 3-205,11 4 0,-5-4-517,4 4 1,-4 4 429,-1 1 0,5 3-200,0-2 0,1-4 187,-7-8 0,0-11 225,0-7 1,-5-9-94,-1-9 0,-6-9 775,6-4-472,-8-4 1,4-4 642,-8-4 0,0-4-143,0-9 0,6-5 116,0 0 0,0-9-221,-6 3 0,0-5-22,0-1 1,2-1-200,4 1 0,-3-3 74,3-3 1,2 3-250,-2-3 1,6 5-6,-6 7 1,8-3-40,-2 9 1,5 0-18,1 5 1,0 7 105,0 0 1,1 8 39,-1-2 0,6 12-18,1 6 0,5 4 43,-6 3 0,7 5-45,-7 0 0,0 9-98,-5-3 0,-1 3 115,0-3 1,0 3-467,1-9 1,-7 6-321,0-5 0,-8-1-30,2-6-723,4 0 985,-8 1 0,6-7-2947,-8 0 1906,0-8 1485,0 4 0,-8 0 0,-2 2 0</inkml:trace>
  <inkml:trace contextRef="#ctx0" brushRef="#br1">2080 16568 8122,'0'-18'-205,"0"0"0,-6 6 1195,0 0 1,-2 5 1082,2-5-1272,-4 8-756,0-4 0,1 18 94,9 9 0,9 1-177,3 10 0,4 1 132,2 5 1,2 7-274,5-1 0,-5 7 94,4-6 1,3 7-323,-3-1 0,9 2 170,-3-3 1,-4-3 8,-1-9 0,-5-1 206,-2-5-144,0 5 696,1-15-391,-9-2 0,-2-18 278,-8-12 1,0-6-144,0-7 0,-6 3 6,0-8 0,-6 5-78,5-5 1,-1 2-29,2-3 0,4-1-221,-4 7 1,4-5 126,2 6 0,0-1-177,0 7 1,0 0 107,0 0 1,2 1-90,4 5 0,6 4 57,13 8 0,-3 2 174,8 4 0,1 4-97,5 9 1,-5 5 20,-1 0 1,-5 9-428,5-3 1,-8-1 134,3 1 0,-5-8-448,-2 3 0,0-5 233,1-2 1,-7 4-719,0-3 0,-6 1-157,6-14 1305,0 8 0,15-12 0,1 6 0</inkml:trace>
  <inkml:trace contextRef="#ctx0" brushRef="#br1">3120 17171 11732,'8'-11'1045,"3"-5"0,9 8-882,4-4 0,-2-4-15,9 4 1,-7 1-158,7-1 1,1-2-186,11-10 1,-5 3 133,5-3 0,-11 4-459,-1 2 1,-1 1 265,6 5 1,-7-4-167,-5 4 1,-4 2 112,-1-2 1,-1 7-734,0-1 1,-6-2-565,0 2 1603,-7 0 0,11 6 0,-6 0 0</inkml:trace>
  <inkml:trace contextRef="#ctx0" brushRef="#br1">3558 16824 8368,'-12'-10'133,"0"4"0,6 4 446,-6 2 1,8-2 315,-3-5 142,-3 5-191,8-6-384,-6 8 98,8 0-365,0 0 0,8 0 68,4 0 1,5 0-299,1 0 1,8 0 0,3 0 0,1 0-591,1 0 0,-1 0 361,6 0 0,1 0 37,-1 0 1,-5 0-16,-1 0 0,-1 0 10,1 0 0,-2 0 76,-3 0-82,-5 0 564,6 0 1,-15 2 461,-5 4-551,-4 5 0,-10 7-281,-5 0 1,-3 6 140,-2 1 1,0-1-743,-1-6 1,3 1-64,4-1-990,-4 0 194,14 0 35,-6 1 1469,8-1 0,-8-8 0,-3-2 0</inkml:trace>
  <inkml:trace contextRef="#ctx0" brushRef="#br1">4215 16623 8368,'-10'-10'1705,"0"2"-486,4 8-361,4-8-379,-6 6 0,8 2-155,0 12 1,0 4-309,0 2 0,0 3 131,0 3 1,8-4-253,4 5 1,4 1 146,2-2 1,3 1-375,3-7 1,-4-2 37,5-4 1,1 2 121,-2-7 0,1-1 420,-7-6 1,0-2-106,0-5 0,-1-3 557,-5-8 1,-4 0-248,-8 0 1,0-7 438,0 1 0,-2-2-292,-4 1 0,-4 5-251,-9-4 0,-5-3-490,0 3 0,-1 6 162,7 6 0,-6 1-3393,-1-1 2587,1-4 0,6 14-3358,0-4 4143,7 4 0,3 10 0,8 2 0</inkml:trace>
  <inkml:trace contextRef="#ctx0" brushRef="#br1">383 14616 8151,'0'-18'-238,"0"-1"0,-6 1 763,0 0 1,0 6-1,6 0-63,0-3 1,-2 1 1778,-4 2-1635,4 4 0,-6 10-343,8 4 1,0 6-83,0 13 1,0 5 81,0 13 1,8-3-186,4 9 0,4-1-43,2 7 0,1 0-293,-1 0 0,2-1-444,5 1 0,-3-6 376,8-1 0,1-7 56,5 2 0,-5-13 77,-1-6 0,-2-12 225,3-5 1,1-5-169,-7-2 1,-1-9-13,-6-3 1,0-10-182,1-2 1,-3-7 168,-4 7 0,2-6-161,-8 5 1,0-1 106,-6 2 0,0 3-152,0-3-1,0 4 81,0 1 1,0 7-470,0 0 482,0 0 0,0 0-358,0 0 631,0 8 0,2-7 0,4 5 0,-4 4 0,23-14 0,-5 6 0</inkml:trace>
  <inkml:trace contextRef="#ctx0" brushRef="#br1">1077 14853 7252,'-11'-2'738,"5"-4"328,4 4-586,-6-6 0,6 6 147,-4-4-149,4 4 0,0-6 436,-4 8 168,4 0-1001,-6 8 1,14 2 45,0 8 1,6 0-854,-6 1 1,8-1 502,-1 0 0,3 0-477,2 1 1,2-3 303,5-4 1,-5 2 395,4-8 0,5 8 0,-1-3 0</inkml:trace>
  <inkml:trace contextRef="#ctx0" brushRef="#br1">1022 14579 8368,'-10'0'3572,"-7"-8"-3036,15 6-942,-6-6 1,8 6-2364,0-4 1512,0 4 1257,0-6 0,17 16 0,3 2 0</inkml:trace>
  <inkml:trace contextRef="#ctx0" brushRef="#br1">1515 14725 8368,'-9'-10'1209,"7"2"1,-6 6 1979,8-4-1640,-8 4-767,6-6-685,-6 8 1,10 8-1,4 2 1,6 2-111,5 1 0,1-1-646,0 6 0,0 0 490,1 0 0,5 1-920,0-1 0,0 0 175,-5 0 0,-1 1 408,0-1 1,0-6 237,1 0 0,-7-8-259,0 2 1173,-8-4-613,12-2 0,-14-8 818,4-4 1,-4-6-445,-2-6 0,0 3 524,0-3 0,0-2-335,0 1 0,0 1 105,0 6-593,9-1 0,1 3 94,8 4 0,0 4-676,0 8 1,1 0 313,-1 0 1,6 2-921,1 4 0,5 2 505,-6 4 1,1 5-121,-7-5 0,4-2-313,-4 2 230,5-8 1339,-13 4-526,0-8 675,-2 0 0,-8-8-404,0-4 1,0-4 180,0-3 0,0 1-120,0 0 0,0 0 362,0-1-293,0 1-370,0 0 1,2 8-291,4 4 0,-2 4 135,8 2 0,-5 0-343,5 0 0,-6 0 179,6 0 1,-6 0 53,6 0 1,-6-2 104,6-4 0,-5 4 262,5-5 0,-8-3 176,2-2 0,2 2-162,-2-2 1,2 0 509,-2-7 0,-4 1-256,4 0 0,-4 0 180,-2-1 1,6 1-123,1 0 1,1 8-109,-2 4-106,4 4 0,8 2-134,0 0 1,1 8-432,-1 4 0,0 6 232,0 7 1,1-5-1542,-1 4 1,-2 3-47,-4-3-1938,4 0 3578,-5-6 0,7 9 0,0 1 0</inkml:trace>
  <inkml:trace contextRef="#ctx0" brushRef="#br1">17079 12773 8368,'-12'0'745,"0"0"1381,8 0-814,-4 0-1048,8 0 0,8 0 1,4 0-1,4 0 156,3 0 0,7 0 688,4 0 1,-1-2-449,1-4 0,1 4-244,5-4 1,1-2-154,-1 2 1,-6-7-972,1 7 0,-7-2-236,7 2 0,-7 4-830,6-4 1,-13 4-589,1 2 780,-4 0 1,-4 2 1581,-4 4 0,-4 4 0,-2 8 0</inkml:trace>
  <inkml:trace contextRef="#ctx0" brushRef="#br1">17244 13010 8368,'0'10'-289,"0"0"289,0-3 2580,8-5-1070,-6 14-1066,6-14 0,-2 8 50,0-4 0,8-4 252,-2 4 0,5-4-631,1-2 0,2 0 92,4 0 1,-1-6-406,7 0 0,-2-8 247,3 2 1,3 2-1434,-3-3 1,-5 1 613,-2-6 0,-3 6 770,-3 0 0,8-1 0,3-5 0</inkml:trace>
  <inkml:trace contextRef="#ctx0" brushRef="#br2">15291 9945 8139,'0'-10'-149,"2"-5"283,4 9 0,-4-2 0,4 2-46,-4 4 1,-4-6-1,-2 10 1,-4 4-1,0 6 1,-2 4-99,0 3 1,-2 5-11,-7 0 0,-1 11 119,-4 1 0,1 3-182,-7 9 0,0 1 66,-7 6 1,-1 2-79,-5 3 1,-4 5-168,-7 8 0,-7 0 213,0 0 0,-6 0 64,6 0 1,-8 0 3,2 0 0,5-6-21,1 0 0,4-8 6,2 2 1,-2-2-236,-3 1 0,11-3 233,0 4 1,9-6-11,3-7 0,1 5 5,-1-4 0,9-5 2,4-1 0,3-3-7,3 3 1,-6-2 66,-1 7 0,-5-7 301,6 1 0,-7 3-352,7-2 1,-6 7 252,5-1 1,-5-5-159,5-1 1,1-4-21,6-3 1,-6 1-31,-1-1 1,3-8 79,10-3-48,-4-5 0,7-8 1,-3 0 0,2-8 379,4 3-200,4-5-371,-6-2 185,8 0-1244,0 0 1075,-8 0 1,4 6-53,-8 0 166,8 8 0,-11-10-107,9 8 1,-2-8-71,2 2 79,4 4-797,-6-8 279,8 7 592,0-9 0,8 0 0,2 0 0</inkml:trace>
  <inkml:trace contextRef="#ctx0" brushRef="#br2">4160 10072 8288,'8'-24'-105,"5"0"0,3-1 0,2 1 1,0 2-497,1 6 1,-7-1 834,0 11 0,-6-2 256,6 2-115,-8 4-124,4-6-52,0 16-102,-6 2 1,7 8-39,-9 1 1,0-1 5,0 0 1,-2 2-108,-5 5 1,3 3 32,-8 9 1,0-1 70,-6 1 1,0 1-143,-1 5 1,-1-3 72,-4 9 1,-5 6-28,-7 6 1,-9 9 42,-3 3 0,-11 9-206,29-38 1,-1 3 0,-3 4 0,-1 1 160,1 0 1,1 0 0,1 1 0,-1-1-4,0-3 1,-1-1 0,2 0 0,-1 0-28,0 3 0,0 1 1,-1-4-1,1-1 36,5 2 0,1 0 0,-3-6 0,1-1-326,-20 37 1,-1-4 279,1-2 0,-2 4 84,9-4 0,-1 2-72,7-14 0,-1 6 107,1-7 1,-5 9-46,5-2 0,-5-4 122,11-2 0,-3-4-84,3-2 0,-3-3-36,9-3 0,0-5 27,6-7 1,-1 2-14,1 3 0,-6-3 424,-1 3 1,7-9-423,6-3 0,-2 0 292,-11 7 1,5-3-231,-4-3 1,4 3 6,1-3 0,1 1 21,0-1 0,0 7-53,-1-8 1,3 7 153,4-13 0,-4 7-83,4-7 1,-3 2 15,3-1 1,-4-5-39,4 4 1,2-3-132,-2-3 1,5 0 0,-5 0 114,8-8 1,-10 1-291,8-5 167,0-4-966,6 6 532,0-8 471,0 0 0,16 0 0,4 0 0</inkml:trace>
  <inkml:trace contextRef="#ctx0" brushRef="#br3">19032 11496 9051,'0'-19'-135,"-6"-1"1,0-2 0,2-2 0,2 1 0,-1 1 0,-1 0 0,-2-3 227,2 3 0,2 0 59,2-3 0,0 3 0,0-6 0,0 1 162,0 5 1,0-4 65,0 1 1,0-5-73,0 6 1,0-1-50,0 7 0,0 6 217,0 0-100,0 0-232,0 1 106,0 3-438,0 8 200,-8 0 1,6 8 66,-4 5 0,4 5 2,2 6 0,0-2 87,0 9 0,6-1-40,0 7 1,6 7 182,-6 5 0,9 6-191,-3 6 1,4 5 18,2 14 1,-2-3-491,-3 8 1,7 0 299,-8 6 0,14 4-20,-7-3 1,1-13 76,-8-18 1,4-13 121,-3-5 1,1-7-83,-2-5 0,2-11 332,-8-8-155,8-8-152,-12 4 138,6-8 1,-6-6 275,5 0 1,-3-14-429,8 2 1,-6-13 34,6 1 0,-6-5-155,6-1 1,-6-1 155,7 1 0,-3-7-139,2 1 0,4-3-18,-4 3 1,2 3 95,-1-4 1,3 5-82,-4 1 0,-2 9 29,2 4 0,0-1 22,7 7 1,-1 4-64,0 14 1,0 2 245,1 4 0,-1 6-46,0 13 1,0 3 115,1 8 1,-1 1 3,0-1 0,-2 3-181,-3 3 0,3-3-186,-4 4 1,-2-5 153,2-1 1,-2 3-122,3-3 1,1 1 138,-8-14 1,8-1-374,-2-11 1,-2 2-124,2-8 0,-5 0-81,5-6 1,-6-6-670,6 0 1,-6-8 540,6 2 0,-6-11-536,6-1 0,-5 0 458,5 6 0,-8-7-62,2 1 813,4-9 1,0 5 0,8-8 0</inkml:trace>
  <inkml:trace contextRef="#ctx0" brushRef="#br3">19981 10474 9051,'0'-18'105,"0"-3"0,0-1 1,2-2-1,2 1 197,2 3 0,6 2 0,-4 0 0,2-1 302,4 1 0,1 6-505,-3 0 0,6 8 1,-2-2-1,7 4 115,-1 2 1,-2 8-317,-2 4 1,1 12 144,-1 7 0,-6 5-48,0 7 1,-6 3-26,6 9 1,-8 6-128,3 0 0,-5 6-62,-2-7 1,-9 3 218,-3-2 0,2-4 66,-2 4 1,0-13 33,-6-5 1,1-7 475,5-5-316,-4-5 227,14-16-386,-6-2 0,8-10 187,0-4 0,10-10-262,8-8 0,2-3 92,11 3 0,-1 4 0,7-4 0,-1 3-49,1 3 1,-1 0-37,1 0 1,5 5 15,1 1 0,-7 8-166,-5-2 0,-3 4 53,3 2 1,-5 8-209,-8 4 1,-2 5 118,-3 1 0,-3 0-69,-4 0 0,-4 7 117,4-1 0,-4 0-156,-2-5 0,0-1-686,0 0 0,2-2 414,4-4 1,-4 5 550,4-5 0,-4 4 1,-2 2-1</inkml:trace>
  <inkml:trace contextRef="#ctx0" brushRef="#br3">19360 12937 8717,'-18'-6'0,"0"0"-417,-1 2 1,1-4-1,0 0 1,0 0 479,-1 0 0,1-1 0,0 5 310,0-2 0,-3 0-175,-3 6 1,4 0 0,-7 0-1,3 0 271,0 0 1,-9 8-252,3 5 1,4-3 65,1 2 1,-1-6-34,2 6 1,5-6 591,7 6-241,0-8-343,2 4 1,18-8-2,16 0 0,11-2-12,7-4 1,7-4-97,12-8 0,12-2 79,12-5 0,6-1-395,7-4 0,-48 12 0,1-1 210,3 1 1,1 0 0,4 0 0,0-1-97,2-2 0,0 0 0,-2 2 0,-1 1 48,0 3 1,0 0-1,-3-2 1,-1 1 83,-2 3 0,0 2 0,0-1 0,-1 2-86,40-3 1,-12 3-273,-18 4 1,-4 4 77,-2-4 0,-3 4 30,-3 2 1,-12 6-96,-13 0 1,-10 6 115,-2-6 0,-2 3-484,3-3 1076,-5-4-1199,-8 14-141,8-6-5,-6 8 1,6 1-787,-8-1 1719,0 0 0,0 0 0,0 1 0</inkml:trace>
  <inkml:trace contextRef="#ctx0" brushRef="#br3">19962 13466 9051,'-8'-26'245,"4"-2"1,-6-7 0,0 5 581,0 5 1,6 5-256,-2 2 0,2 2-161,-2 4 1,3 5 0,-3 14-147,4 5 1,2 6-194,0 6 1,2 5 69,4 7 1,-1 3-67,7 3 1,0-3 52,6 3 0,-6 5-155,0 2 0,1-3 130,5 3 1,-2-9-195,-4 3 1,4-2 102,-3 1 0,-3-3 232,2 3 1,-8-3-91,2-3 0,-4-7 399,-2-5-116,0-4 256,0-10-696,0-1 0,-6-18 107,0-3 0,-6-6-87,6-6 0,-6 1 93,5-7 0,-5 6-304,6-7 1,0 3 56,6-3 1,0-3-9,0 4 0,2-5 138,4-1 1,4-1 19,9 1 1,-1 5 26,0 1 0,6 5-11,1-5 1,5 8 0,-6-3 0,9 7-13,-3 6 1,-1-2-95,1 8 0,-6 0-10,7 6 0,-9 0-130,3 0 1,-5 6 61,-2 0 1,0 8 38,1-2 1,-7-2 88,0 2 1,-6 3-47,6 9 0,-8-2 323,2 9 0,2-1-72,-2 7 1,1-1 42,-7 1 0,6 5-22,0 1 0,0-1 5,-6-5 0,0-1 132,0 1 1,2-3-126,4-3 1,-4-5 40,4-8 0,-4-6 11,-2 1-307,0-9 1,2 4 308,4-8-651,-4 0-1668,6 0-266,0 0 562,-6 0 523,15-8 1,-9 4 210,4-9 0,4 7 1019,-4-6 1,4 0 0,3-6 0</inkml:trace>
  <inkml:trace contextRef="#ctx0" brushRef="#br3">21897 12554 9051,'-19'-8'-188,"1"-4"0,0-2-308,0 1 1,5-3 1073,1 4-76,8-4 1,-4 4 176,8-1-272,0 9 1,2-4-82,4 8 1,-2 0-29,8 0 0,-6 0-5,7 0 0,1 0 13,10 0 0,-2 0-277,9 0 1,1 0 145,11 0 1,6-8-120,11-4 1,5 2 39,8-2 0,0 0-304,0-7 1,8 1 230,4 0 0,-3 6-78,-3-1 1,-12 9-28,-7-2 1,-11-2-210,-6 2 1,-13 0-575,-6 6 588,-3 0 1,-11 2-1104,-4 4 913,-4-4 0,-4 12-233,-4-8 1,-4 1 306,-9-7 1,1 6 394,0 0 1,-17 0 0,-3-6 0</inkml:trace>
  <inkml:trace contextRef="#ctx0" brushRef="#br3">22316 12134 9051,'-10'0'1313,"2"0"-811,8 0 1,2 0-165,4 0 1,4 15-147,8 3 0,7 6 94,-1 0 0,0 5-91,-5 7 0,-1 1 60,0-1 1,0 9-212,1 4 1,-1-5-37,0-1 1,-2-5 70,-3-1 0,1-1-120,-8 1 1,6-9 62,-6-4 1,6-9-73,-6-3 0,2-2 45,-1 2-723,-5-4 1,14-8-93,-4 0 1,4 0-1194,2 0 2015,1-8 0,-1-2 0,0-8 1</inkml:trace>
  <inkml:trace contextRef="#ctx0" brushRef="#br3">24725 11404 9051,'-8'-12'-163,"-4"2"1,-3 0 0,1 0 0,2-2 344,-2 2 0,-2-7 0,-3 5 238,1-4 0,6 0-92,0 4 1,8-5 0,-2 5 124,4-4 1,2-2-168,0-1 0,8-1-10,4-4 1,12 4-80,7-5 1,3 11 105,3 2 0,-1 2-286,1-2 0,1 4 136,5 8 0,-3 0-276,9 0 1,-9 8 25,3 4 0,-4 12-34,-3 7 1,7 11 16,-1 7 1,-7 3 112,-11 3 1,-4 8-18,-1 4 0,-9 4 71,-4 2 1,-6-8-242,-6-4 0,-4-7 179,-9-5 0,-7 0 28,-4-13 0,3 1 93,3-19 36,-5 4 1,9-14-65,-4 5 0,10-5 159,1-8 1,9-2-124,-2-4-96,4-5 0,2-7-105,0 0 0,0-6 155,0-1 1,6-7-240,0 1 0,15-3 160,-3-3 1,6-1 27,1-5 1,-3 5 101,8-5 1,-1-1 32,1 1 0,3 0-96,-9 7 0,2-1 131,-1 1 0,-11 8 205,4 3-265,-4 5 0,2 2-237,-3-1 1,-3 7 182,-4 0 0,-4 6-267,4-6 164,4 8-19,-8-12 0,8 12 213,-4-9-162,-4 9 299,6-4-276,-8 8-127,0 0 62,0-8-341,0 6 208,0-6 176,0 8 1,0-2-137,0-4 23,0 4 63,0-6 129,0 8-66,9 0-139,-7 0 71,6 0-48,-8 0 791,0 0-596,0 8-81,0-6 50,0 6 0,-2-8-63,-4 0-1,4 0-318,-7 0 69,9 0-383,0 0 363,-8 0-399,6 0 131,-6 0 204,8 0-70,0 0-261,0 8 101,0-6 159,0 6-144,0-8-60,0 0 155,0 8-66,0-6-90,-8 6-197,6-8 702,-6 9 104,8-7 0,-8 14 0,-2-6 0</inkml:trace>
  <inkml:trace contextRef="#ctx0" brushRef="#br3">24652 11404 9051,'-12'0'-1291,"0"0"1,7-2 1384,-1-4 178,-4 4 0,6-6-44,-8 8 0,6-6 31,-6 0-141,8 0 1,-10 4 101,7-4-2,1 4 24,-2-14 102,6 14-20,-14-15-45,14 15-161,-6-14 0,8 12 251,0-8-34,0 8 5,0-12-137,0 14-37,0-15 1,0 15-53,0-14 111,0 14-232,0-14 126,8 14-276,-6-6 264,14 0-149,-14 6 66,14-7 0,-11 7 74,7-4-108,-8 4 5,12-6 1,-12 8-4,8 0 0,-6-2 60,6-4 1,-5 4-1,5-4 0,-2 2-16,2-2 0,4 4 104,-4-4 0,5 2-101,1-2 1,-6 4 80,0-4 0,0-3-61,7 3 0,1-2 20,4 2 1,-4 2-77,5-8 1,-5 8 59,-2-2 0,3-2-99,3 2 1,-4 0 73,5 6 1,-5 0 79,-2 0 1,0-7-10,1 1 1,1 0-11,4 6 1,-4 0-27,5 0 0,-3 0 9,2 0 0,-3 0-72,3 0 1,-4 0 67,-1 0 1,1 0-152,4 0 0,-10 0 144,5 0 0,-5 6-76,4 0 0,-6 1 54,0-7 1,-6 6 12,7 0 1,-7 0-12,6-6 0,-6 6 6,6 0 1,-6 2 64,6-2 1,-6 2-36,7 4 0,-7 5-1,6-5 0,-8-2 42,2 2 0,-4 6-33,-2 7 1,6-1 19,0-6 1,0 7 12,-6-1 0,0 2 69,0-1 0,-2 1-58,-4 4 0,2-1-61,-8-5 1,6-4 61,-6 5 0,6-3-86,-7 2 0,7-3 38,-6 3 0,2-4-112,-2-2 1,-4 1 79,3-1 0,-1 0-124,2 0 1,-4 1 70,4-1 0,-2 0-18,1 0 1,-3-1-38,4-5 0,-4 2 5,-2-8 152,-1 8 0,1-6-81,0 5 1,0-5 3,-1-8-109,1 0 1,0 6-249,0 0 295,-1 0 0,1-4-59,0 4 18,0-4 1,-1 8 56,1-4 1,6-4 74,0 4 1,6 2-31,-7-1 274,9-1-176,-12 2-40,14-6 111,-6 6-36,8-8 711,0 0-920,8 0 20,-6 0 0,8 0 2,-4 0 1,-2-2 122,9-4 0,-1 4-61,6-4 0,0 4-144,1 2 0,-1-6 112,0-1 1,2 1-95,5 6 1,-3 0 99,8 0 0,-7 0-4,1 0 0,4 0 87,3 0 1,1 0-118,-1 0 1,5 2 186,1 4 1,-1-3-149,7 3 1,1-4 227,-1-2 1,8 0-101,-3 0 1,-1 0 121,2 0 0,-7 0-203,7 0 0,-15 0 10,3 0 1,-11 0-115,4 0 0,-13 6 157,1 0-257,-12 0 155,2 2 0,-8-4-494,0 8 163,0-8-366,0 12-726,0-13-1293,0 13 72,0-14 618,0 6 819,0-8 0,2 0 1192,4 0 0,4-16 0,9-5 0</inkml:trace>
  <inkml:trace contextRef="#ctx0" brushRef="#br3">26659 11569 8706,'-18'0'-2285,"0"0"2317,-1 0 130,1 0 1,6 0-87,0 0 229,8-8 1,-6-1 62,3-3 0,5-4 219,-4 4 0,4-4-137,2-3 0,0 1-70,0 0 1,0 0-72,0-1 1,0 1 22,0 0 1,0 0-18,0-1 0,10 1-134,9 0 1,1 2 46,10 4 1,-5-3-166,5 9 1,1 0 52,5 6 1,3 2-240,3 4 1,-3 4-49,3 9 0,-9 1 156,-3 4 1,-2 5-101,3 7 1,-5 7 79,-8-1 1,-5 9-174,-1-2 1,-8 3 155,2 3 1,-4-6-105,-2-1 0,-8-7 212,-4 2 1,-5-11 94,-1-2 0,2-13 248,4 1-331,-4-12 1,12 2 812,-9-8-633,9 0 1,-4-8-36,8-4 0,0-4-3,0-3 1,2-7-277,4-4 0,-2-5 90,9-1 0,-1-7-122,6 0 0,0-7 173,0 1 0,1 3-16,-1-3 0,-2 2-3,-4-1 1,5-1-7,-5 12 1,-2-1 17,2 14 29,-8-9-39,4 13 70,-8 2-58,0 9-237,0 18 1,0 1 166,0 8 1,-6 6 269,0 1 1,0 7-164,6-2 1,0-1 2,0 1 0,0 5-48,0 1 0,2 5-191,4-11 1,0 5 127,12 1 1,5 1-212,13-1 1,3-7-367,3-5 0,-1-4 214,8-2 1,-1-7-341,7-5 1,-8-4 215,-5-2 0,-11-2-508,-7-4 1,-4-5 373,-2-7 1,-1 0-255,-5 0 1,-4 3 908,-8-3 0,8 4 0,2-12 1</inkml:trace>
  <inkml:trace contextRef="#ctx0" brushRef="#br3">27827 10693 9051,'6'-31'159,"2"3"0,0 0-245,0-1 1,0 7 1898,-2-2-535,-3 3-324,5 3-327,-8 8-457,0 2 1,0 10 186,0 4 0,2 4-101,4 8 0,-4 3-143,4 3 1,2-2-57,-2 9 0,6 1 6,-6 11 0,8-3 92,-1 9 0,-3-5-277,2 11 0,0-4 111,6 10 0,-5-4-91,-1-3 0,-6 9 23,6 4 0,-6 2-170,6-2 0,-8-10 329,2-9 0,2-7-71,-2 1 507,1-11-415,1-5 0,-4-16-104,8-4 0,-6-4 32,6-2 1,-6-8-87,6-4 1,-6 2 37,7-2 0,-3 0-114,2-7 1,2-1 242,-8-4 1,6 4-82,-6-5 1,7-3 155,-7-3 0,2 3-64,-2-2 0,-4 5 204,4-5 1,2 8-175,-2-3 1,6 5 84,-6 2 0,9 6-133,-3-1 0,4 9-38,2-2 0,1 4 167,-1 2 0,2 8-185,4 5 0,-3 5-92,3 6 0,2 4 136,-1 9 0,5-1-236,-6 1 0,1-1 117,-7 1 1,0-1-251,0 1 0,-1-7-28,-5 1 0,-4-9-17,-8 2 1,6-3-1352,0-3 722,0 0-1423,-6-8 986,0-2 40,-8-8 1331,-2 0 1,-16-8 0,-3-2 0</inkml:trace>
  <inkml:trace contextRef="#ctx0" brushRef="#br3">25291 12864 9051,'-19'0'-412,"-1"0"0,-2 0 0,-3 0 0,3-2 2268,2-4-1522,2 4 0,-1-12 0,1 8-156,0 2 0,6 2 376,-1 2-349,9 0 270,-4 0-114,16 0 0,9 0-190,7 0 1,8 0 190,-1 0 0,11 0-44,7 0 1,8 0-15,10 0 0,2-8-15,16-5 1,8-3-431,-42 8 1,1-2 0,7-3 0,0 0 190,4-2 0,2-1 0,3 1 1,2 0 81,6-4 1,0 1 0,-5 5-1,0 0-108,2-5 0,0-1 0,-6 4 0,-1 0 48,1 0 0,0 0 1,-1 1-1,0 1 41,1 4 0,0 0 0,-6 1 1,-1 0-41,2 2 0,-2 0 0,-3-2 1,0-1-132,-3 3 1,1 0 0,3-2 0,0-2 229,0-2 0,-1 0 1,-2 1-1,-2-1 62,44-18 1,-4 0-230,-1-7 1,-3 7 136,-4-1 1,-6 9-295,-12-2 1,-4 3 168,-9 3 0,-5 8-152,0 4 1,-15 4 93,3 2 1,-13 0 535,0 0 1,-9 8-1009,-3 4 1,-8-2 467,2 2-503,-4 1 0,-2 5 313,0 0 0,0-6-553,0 0 1,0-6-280,0 7-1068,-8-9 1420,-2 12 1,-11-12-388,-3 8 1106,4 0 1,-15 7 0,7-1-1</inkml:trace>
  <inkml:trace contextRef="#ctx0" brushRef="#br3">27024 13101 9051,'-2'-18'136,"-2"0"0,-2 0 0,2-1 0,0-1 779,-2-4 1,4 4-323,-4-5 0,4 5-43,2 2 0,0 6 390,0-1-493,0 9 1,0-2-311,0 12 0,8 4 33,4 9 0,-2 7 109,2 4 0,2 7-283,11 6 1,-5-5 110,4 5 0,-4 3-103,-1 3 1,5-2-55,0 1 0,1-5-52,-7 5 1,6-5-16,1 6 1,-1-7 129,-6 7 0,-6-2 366,1 1 1,-3 3-127,2-9 0,-4 1-297,-8-6 0,0-15 201,0-4-115,0-12 0,0 0 199,0-12 0,-6-6 180,0-12 0,0-5-380,6-7 0,0-7 107,0 1 1,2-9-527,4 2 0,-2-3 213,8-3 0,2 6-29,11 1 1,-3 7 124,8-2 1,-5 7 157,5 6 1,-6 5-104,7 13 1,-3 4-89,3 8 1,-3 10 228,-4 8 1,-3 9-47,3 9 1,-4 7 171,-2-1 0,-5 7-70,-1-6 1,-2-1-146,2-5 1,2-7-12,-8 0 0,6-1-91,-5 1 0,5-9-42,-6-9 0,2-6-645,-2 6-475,-4-8 0,8 4-177,-4-8-1719,-4-8 2319,6 6 0,-8-14 796,0 4 1,-16-5-1,-4-1 1</inkml:trace>
  <inkml:trace contextRef="#ctx0" brushRef="#br3">18101 15984 9051,'0'-18'-918,"0"0"0,0 0 408,0-1 577,0 9-57,0 2 0,0 8 0,0 0 0</inkml:trace>
  <inkml:trace contextRef="#ctx0" brushRef="#br3">17992 15656 9021,'0'-18'-109,"0"0"1,0-1-1,0 1 391,0 0 0,0 0 0,0-1 582,0 1-830,0 0 1,6 12 0,0 12-91,-2 16 0,6 13 92,2 7 0,-2 13 179,2 12 1,1 2-63,5-2 1,0 4-77,0-4 1,1-5-110,-1-1 1,0-4 113,0-2 0,1-11-133,-1-7 1,0-9 151,0-10 1,1-7-446,-1-5 0,0-6 134,0-6 0,-7-5-1419,-5-7 1055,4 0 1,-8 0 594,4-1 0,4 1 1,0 0-1</inkml:trace>
  <inkml:trace contextRef="#ctx0" brushRef="#br3">17608 12463 8688,'-12'-6'0,"2"-2"27,2-3 0,-4 5 29,6-6 1,-6 6 0,4-4 351,-3 2 1,5 2-224,-6 6 0,2 8 40,-2 4 1,4 12 78,8 7 1,0 5-131,0 7 1,0 6 87,0 11 0,0-1-24,0 8 1,2 0-199,4 6 1,4 0-31,8 0 1,3-6-143,3 0 1,2-15 31,5 3 0,3-12-86,-4-1 0,5-11 19,1-7 0,-1-6-589,-5-5 1,3-5 98,-9-8 0,0 0-125,-5 0 1,-1-2 487,0-4 1,-8 1 286,-4-7 33,-4 0 0,7-14 0,1-3 1</inkml:trace>
  <inkml:trace contextRef="#ctx0" brushRef="#br3">17955 13375 9051,'10'0'0,"0"0"0,-3 0 0,-5 8 472,14 2 0,-6 9-12,8-1 0,-6 0 21,0 0 0,-5 1-139,5-1 1,-6-2-342,6-4 0,0 4 0,6-5 0</inkml:trace>
  <inkml:trace contextRef="#ctx0" brushRef="#br3">17827 13028 9051,'0'-10'-325,"0"2"-124,0 0 155,0 6 210,0-6 1,2 8 41,5 0 1,3 8 0,8 2 0</inkml:trace>
  <inkml:trace contextRef="#ctx0" brushRef="#br3">18174 13320 9013,'0'11'1668,"2"-3"-1043,4-8-1845,-4 0 948,14 0 1,-5 0-206,7 0 0,-6 0 189,0 0 1,0 0 219,7 0 1,-1-6 211,0-1 1,0-5-197,1 6 0,-7-6 772,0 6-470,-8-8 1,10 10 260,-8-8 1,2 8 260,-2-3-416,5-3 0,7 8-361,0-4 0,6-2 146,1 2 1,5 0-251,-6 6 0,9 0 94,-3 0 0,5 0-457,1 0 0,-7 6-115,-5 0 396,4 0-67,-7 2 882,-3-6-370,-10 6 1,-16-10-15,-4-4 0,-4 2-500,-3-8 326,9 0 0,2-6-710,8-1 1,0 7 358,0 0 1,8 8-685,4-2 1,13-2 980,5 2 1,5 8 0,1 8 0</inkml:trace>
  <inkml:trace contextRef="#ctx0" brushRef="#br3">18247 16112 9051,'0'-18'77,"0"8"1,0-6 0,0 3 71,0-3 0,0-2 771,0 0-301,0 8-485,0-7-60,0 15 1,8-4-15,4 12 0,5-2 39,1 9 1,0 1-490,0 10 242,9-4 1,-5 7-1,6-9-90,-1 0 1,3-6 150,-5 1 0,5-9 53,-6 2 1,7-4 87,-7-2 0,0-8 90,-5-5 0,-3-5 257,-4-6 0,2-2-158,-8-5 1,0-1 232,-6 7-1699,0 1 980,0 14 1,0 4-850,0 12 0,0 6 1112,0 12 1,8 13 0,3 9 0</inkml:trace>
  <inkml:trace contextRef="#ctx0" brushRef="#br3">19178 15984 9051,'0'-10'449,"-2"-4"39,-4 8 0,4-2 324,-4 2 14,3 4-462,3-6 1,9 8-89,3 0 1,10-6 9,2 0 0,11-3-14,1 3-247,1-4 1,22-6 0,-5 0 2,3-2 1,6 3-1,-2-9 1,-2 4-164,-3 2 0,-3-1 105,-4 1 0,-5 0 42,-7 0 1,-9 5-417,-3 1 1,-7 6-428,-6-6-261,-4 8 1,-8-4 695,0 8 0,-8 0 199,-4 0 1,-4 0-85,-3 0 1,1 0 158,0 0 0,-6 0-132,-1 0 0,1-6 407,6 0 0,-1-2 229,1 1 96,0 5-295,0-14 1,8 12 449,3-8-391,5 8 1,6-4 235,9 8 1,1 0 68,16 0 0,-5 0-80,5 0 1,-2 2 98,3 4 0,1 4-219,-7 8 1,-1 3-806,-6 3 0,-8 2-23,-4 5 1,-4 3-514,-2-3 1,0 3-559,0 3 1584,-8-1 1,-2 0 0,-8 1-1</inkml:trace>
  <inkml:trace contextRef="#ctx0" brushRef="#br3">20473 15437 9051,'-10'0'-1,"2"2"658,8 4 0,0 4-251,0 9 1,6 5-136,0 0 0,14 3-378,-1-3 0,3-2 94,-4 9 1,9-15-96,3 2 0,-2-6 166,3 0 1,-3-3 254,3-9 0,1-2-185,-8-5 0,1-9 158,-7-8 1,0-7-30,0 7 1,-7-8 36,-5 1 0,-6-1-258,-6 1 1,-5-1 130,-7 8 1,-2-7-794,-4 7 1,1 0 324,-7 5 1,8 9-2491,-3 4 2763,-3 4 1,8 2 0,-7 0-1</inkml:trace>
  <inkml:trace contextRef="#ctx0" brushRef="#br3">29487 11897 9051,'-2'-10'988,"-4"4"-448,4-4-115,-6 8 0,8-8 63,0 4 1,2 3-226,4-3 0,4 2 132,9-2-318,-1 4 1,6-8-1,3 6-49,1-2-123,2 0 1,13 0 0,2-2 138,1-2 0,1 3-157,1-5 0,5 8 87,-4-2 0,-5-2 13,-1 2 0,-4 0-906,-3 6 654,-8 0 0,-7 0-1303,-9 0 862,-8 8 1,-4 2-62,-12 8 1,-7-1 836,-5-5-60,4 4 1,-23-6 0,5 8-1</inkml:trace>
  <inkml:trace contextRef="#ctx0" brushRef="#br3">29542 12226 9051,'12'10'81,"0"-4"0,-1-2 155,1 2 1,6-4 367,0 4 1,9-4-128,9-2 1,3 6-130,3 0 0,5 0-83,8-6 0,-1 0-16,1 0 0,-2-2-236,-5-4 0,3 2 140,-8-8 1,-3 6-337,-9-6 0,-5 6 168,-8-7 1,0 3-1613,1-2 1261,-9-4 1,4 12-1744,-8-8 2144,0 8 1,2-21 0,2 5 0</inkml:trace>
  <inkml:trace contextRef="#ctx0" brushRef="#br4">20856 9762 8243,'13'-20'-22,"-3"-2"1,-2-3 0,-2 5-1,0 4-6,0 4 82,8-1 107,-12 3 35,6 2 1,-10 8-57,-4 0 0,2 0-12,-8 0 0,8 2-166,-2 4 1,2 4 150,-2 9 1,2 1-157,-8 4 0,-1 5 54,-5 7 0,-2 9-1,-4 3 1,-5 13 85,-7 6 1,-3 6-51,-3 6 0,-5 4-140,20-37 1,-1 0 0,-2-1 0,-1 1 131,1 0 0,0-1 0,-29 38 39,10-4 0,-2-6-5,9-6 0,1-4-18,11-8 0,4-9 20,7-3 1,1-7 10,0-5 1,2 1-17,3-7 0,-1 5-3,8-6 1,-2-5 57,2-7 615,4-8-650,-6 4 48,8-8-450,0 0 174,8 0 0,-6-2-382,4-4-1268,4 4 964,0-6 825,9 8 0,7-8 0,2-3 0</inkml:trace>
  <inkml:trace contextRef="#ctx0" brushRef="#br4">20619 13229 8243,'0'-24'-458,"2"-3"1,2-1 0,2-2 0,1-1 457,1 1 0,2-1 0,8-5 0</inkml:trace>
  <inkml:trace contextRef="#ctx0" brushRef="#br4">20875 12755 7232,'0'-19'27,"0"1"1,2 2 499,4 4 1,-4 2-109,4 4 0,-2 4-56,2-4 47,-4-5-179,6 9 0,-2-4-26,0 12 0,0 5 0,-6 7 0,-8 8-258,-4 5 1,-6 5 37,-6 7 1,1 3-67,-7 9 0,-1 6 94,-5 0 0,-9 14-394,-3-2 1,-7 6 431,-6 0 0,2-2-11,26-35 1,-1 1 0,1-1 0,0-1 6,-4 2 0,1-1 0,-29 33 18,4-8 1,4-6-72,2 6 1,1-8-156,-1 2 0,6-5 143,1-1 1,7-6 35,-2-1 0,1-3-21,5-2 1,-1-1 41,13-11 1,1-5 1,6-2 176,8-4 439,2-9-213,8-3 130,0-8-1846,0 0 1076,-8 0 1,4 0-5,-9 0 1,7 2-55,-6 4-288,8-4 225,-12 6-157,14-8 0,-6 2-705,8 4 1180,0-4 0,16 6 0,4-8 0</inkml:trace>
  <inkml:trace contextRef="#ctx0" brushRef="#br4">28684 10675 8243,'19'-39'-19,"-1"-1"0,-2-3 1,-2 2-1,-1 3-303,1 1 0,2 3 416,2 3 0,-2-1 1,-3 8 244,-7 1 78,4 11 580,-8 4-694,6 8 1,-10 2-134,-4 4 1,4-2 11,-4 8 0,-2 3-78,2 9 1,-9-2 107,3 9 0,-4-1-196,-2 7 0,-1-1 89,1 1 0,0 5-102,0 1 1,-7 5 70,1-5 0,-2 8-4,1-3 0,3-1-64,-8 2 0,-1-1 71,-5 7 0,-1-2 24,1-5 0,-1-1-21,1-4 1,1-11 13,5 5 0,4-13-36,7 0 0,7-10 65,0-1-66,8-9-5,-4 4 107,8-8-2091,0 0 0,0 8 938,0 4 1,6 4 393,0 2 1,6 9 599,-6 3 0,6 7 0,-6 5 0,9 13 0,-5 10 0</inkml:trace>
  <inkml:trace contextRef="#ctx0" brushRef="#br4">27863 13302 8243,'8'-34'-110,"5"1"1,1 3-1,0-3 1,-2 1 0,2 0-1,3 3 342,1 3 0,0-5 1,-2 7-1,-1 4 388,-3 6-205,-8-3 129,4 15-408,-16-6 0,4 8 0,-8 0 32,-3 0 0,1 8 0,0 2 0,2 3 41,-2-1 1,3 0-85,-1 6 1,0 7-194,-6-1 0,2 6 126,3-5 0,-3 13-70,4-1 0,-10 9-15,-3-3 1,-5 8 103,6-3 1,-9 13-81,3 6 0,-5 4 56,-1 2 1,-7 6-390,1 0 1,-7 0 418,7-6 0,-7-2-9,6-4 0,1-6 26,5-13 0,9-3 118,3-8 1,1-9 173,6-4-144,-4-4-25,20-9 32,-7-3 108,9-8-2756,0 0 289,9 0 56,-7 0 2048,14 0 0,-6 0 0,8 0 0</inkml:trace>
  <inkml:trace contextRef="#ctx0" brushRef="#br4">24743 15747 8243,'0'-18'-40,"0"-2"1,0-3 0,0-1 0,0 2 185,0 2 1,-8 3-1,-4 3 193,-4 2 1,3 8-131,1-2 0,6 2 37,-6-2 1,8 2 0,-2-9 117,4-1 0,2 4 453,0-2-246,0 0-187,0-6 0,0 5 189,0 1-62,0 8 23,0-4-268,0 8 1,2 0-226,4 0 0,-4 10 141,4 8 0,-2 3-345,2 9 0,4 1 113,9 5 1,-1 7 30,0-1 1,0 15 42,1-2 0,5 12-146,0 0 1,7 6-284,-7 6 1,6 4 257,-5 8 1,5-8-48,-6-4 0,-1-12 45,-11-6 0,4-12 60,-4-7 0,-4-5 24,-1-7 0,1-10 166,-2-8-172,0-7 289,-6 3 242,0-8-112,0 0 0,0-8-192,0-5 1,0-5-43,0-6 1,0 1 14,0-7 0,0 0-29,0-7 0,2 1 52,4-1 1,2-5-94,4-1 1,4-6-21,-3 7 1,3-1 18,2 7 0,6-7-42,1 1 1,1 7-41,-2 11 1,-3 3 88,3 3 1,2 2-69,-1 4 1,-1 4 83,-6 8 1,0 8 5,1 4 1,-1 6-21,0 7 1,-6-3 3,1 8 1,-1-5 31,6 5 0,-6-2-43,0 3 1,-2 3-125,3-3 1,1-3 131,-8 3 0,6-1-80,-6 6 0,6-5 1,-6-1 0,7-5-135,-7 5 1,6-8-47,-6 3 1,2-5-289,-2-2 0,-2-6-745,8 0 1,-6-7 551,7 1 1,-7 2-290,6-2 0,0 0 1,6-6 961,0 0 0,9 0 0,1 0 0</inkml:trace>
  <inkml:trace contextRef="#ctx0" brushRef="#br4">26641 16276 8243,'-18'0'55,"-1"0"0,1 0 0,0 0 670,0 0 0,5 0 487,1 0-962,8 0 1,-2 0 0,12 2-1,6 3 344,5 1 1,3 0-141,4-6 1,5 0-16,7 0 0,3-2-50,3-4 1,-1 2-216,7-9 1,-5 1-139,6-6 0,-7 6-57,7 0 0,-7-1 99,7-5 1,-8 0-860,1 0 1,-3 6 384,-3-1 0,-1 7-1017,-5-6 0,-4 8-793,-7-2 1136,-9 4 1,-2 4 239,-8 4 830,0-4 0,-16 6 0,-5-8 0</inkml:trace>
  <inkml:trace contextRef="#ctx0" brushRef="#br4">27060 15729 9052,'-8'-10'2342,"6"2"-1837,-6 8 0,8 2 302,0 4 1,0 10-269,0 8 1,2 15-234,4-3 0,-2 13-104,9 0 0,-7 10-66,6 1 1,-6 5-354,6-10 1,-2 4 233,2-11 0,3-3-473,-9-2 0,8-1 237,-2-5 1,4-5-849,2-14 1,1-5 429,-1-1 1,0-8-1969,0 2 2605,1-4 0,7-2 0,2 0 0</inkml:trace>
  <inkml:trace contextRef="#ctx0" brushRef="#br4">28082 15638 8243,'0'-18'79,"0"-1"0,-2 1 1,-2-2-1,-2-3 1074,2-1-863,2-8 0,2 3 0,0-7 0,0-1 0,2 1 0,4-1 0,8 1 748,9-1 1,5 3-627,9 3 1,5 7-113,1 12 0,7 4-179,-1 8 1,-2 4 67,1 8 0,-9 8-16,-3 17 0,-1 7-78,-11 5 0,0 6-273,-5 6 1,-9-3-348,-4 9 0,-4-8 263,-2 2 0,-8 4-162,-4 2 0,-7 2 156,-5-2 0,4-7 185,-4-11 1,-3 2 23,3-9 1,0-9 163,5-15 0,7-2 211,0-10 143,8 0 0,-4-14 64,8-4 0,2-4-167,4-2 1,4-9-305,8-3 1,3-5 93,3-1 0,6-3 36,13-3 0,-5 3 41,5-3 1,2 5 47,-3 7 0,1 1 30,-7 5 0,1 10-140,-1-4 0,-1 12-315,-5 0 195,-4 4 1,-9 16-122,-5 4 1,2 4 68,-8-3 0,0 1-48,-6 4 0,0-4-10,0 5 0,0-5-771,0-2 1,6-6-171,0 1 0,9-7-500,-3 6 0,6-8-23,6 2 1,-1-4 248,7-2 1284,0 0 0,15-8 0,2-2 0</inkml:trace>
  <inkml:trace contextRef="#ctx0" brushRef="#br4">29414 15200 8243,'0'-24'-108,"0"-1"0,0 3 0,0 2 0,2-1 622,4-3 0,-3 10 0,5-4 1,0 1-64,4 1 0,4 6 1,2 4-1,3 4 2,3 2 1,-2 10-95,9 8 0,-1 9-108,7 9 0,-7 3-186,0 3 1,-7 3-95,1 3 1,-4 5-66,-1-4 1,-7-3-61,0 3 0,-8-2-229,2 1 1,-4-3 101,-2-8 0,-2-1 44,-4 1 0,2-9 110,-8-4 12,0-3 0,-1-11 367,1-4-83,8-4 1,-4-10 115,8-5 1,0-5-116,0-6 1,2 2-102,4-9 1,2-1-6,4-11 1,5 3 33,-5-9 0,4 0 107,2-5 0,1 5-126,-1 0 0,-6 1 120,0-7 0,-2 8-65,2 5 0,-3 3 18,-9 3 0,0 7 53,0 5 1,0 4 35,0 1 135,0 9-84,0 2-280,-9 8 77,7 0 1,-12 8-199,8 4 0,0 5 152,6 1 1,0 8 56,0 5 0,0 3-2,0 3 1,0-1-32,0 1 1,8-1-90,4 1 0,5-1 86,1 1 1,8-3-193,5-4 0,3 3 127,3-9 0,-1 1-661,1-7 0,-1-8-275,0-4 1,-7-2-643,-5 2 1,-4-4 1578,-1 4 0,-9-4 0,-2-2 0</inkml:trace>
  <inkml:trace contextRef="#ctx0" brushRef="#br4">22499 16368 8243,'-19'0'66,"1"0"1,0 0-1,0 0 459,-1 0 0,7 6-274,0 0 0,6 8-96,-6-2 0,8 6-19,-2 7 0,4 3 0,2 11 1,2 3 44,4 7 1,-2 6 81,8 5 1,0-3-337,6 4 1,1-6 39,-1-7 0,-6 3-321,0-8 0,0-1 217,7-5 1,-1-9-134,0-3 1,-6-11-194,1-2 251,-1-8 119,6 4 0,-6-16 11,0-4 1,-8 2 279,2-3-203,-4 1 1,0-6 81,5 0 0,-3 6-84,8-1 1,-6 9 52,6-2 0,0-2-114,6 2 0,1 0-8,-1 6 0,2 0-202,5 0 0,-5 0 83,4 0 0,-2 2-462,3 4 0,-5-4 312,4 4 1,-3-4 344,-3-2 0,0-6 0,0 0 0,1-16 0,-1 2 0</inkml:trace>
  <inkml:trace contextRef="#ctx0" brushRef="#br4">23046 16751 8243,'-12'0'639,"0"0"490,8 0-188,-12 0 92,13 0-212,-13 0 195,14 0-415,-6 0-528,8 8-947,0-6 0,2 12 573,4-8 1,-2 2-1051,8-2 0,-5-1 584,5 7 0,-6-6-32,6 6 1,-6-6 798,6 6 0,0 0 0,7 7 0</inkml:trace>
  <inkml:trace contextRef="#ctx0" brushRef="#br4">23302 16824 8243,'0'-18'1211,"0"5"-1013,0 1 0,0 6-885,0-6-389,0 8 1076,0-4 0,0 8 0,0 0 0</inkml:trace>
  <inkml:trace contextRef="#ctx0" brushRef="#br4">23028 16368 8243,'0'-10'-438,"0"-1"593,0 5 374,-8 4-267,6-6 0,-6 6 350,8-4-628,0 4-28,0-6-1436,0 8 1480,0 0 0,8 8 0,2 2 0</inkml:trace>
  <inkml:trace contextRef="#ctx0" brushRef="#br4">23393 16769 8243,'0'-12'489,"0"0"0,2 8 373,4-2-687,-4-4 1,8 7 75,-4-3 0,-2 4-384,8 2 0,-6 8 185,7 5 0,-3-3-441,2 2 0,4 0 155,-4 6 0,-2-5-26,3-1 0,-3-6 481,2 6-324,4-8 208,-6 4 0,2-8-2,1 0 124,-9 0 0,10-2 49,-8-4 0,2-2 91,-2-4 106,-4-5-175,14 7-411,-5-8 1,5 6 73,-4 0 1,4 8-80,-4-2 1,-2 4 42,3 2 1,-7 0-141,6 0 243,0 0 108,6 0 0,-6-6-9,1-1 1,-9-1 625,2 2-422,-4-4 0,-2-8-124,0 0 0,0 5 363,0 1-348,0 0 1,2-4-544,4 4 0,-2 4-331,8 8 0,0-6-674,6-1 0,7 1-836,-1 6 2162,0 0 0,11 9 0,3 1 0</inkml:trace>
  <inkml:trace contextRef="#ctx0" brushRef="#br4">24086 17992 8243,'0'-19'123,"0"1"0,-6 0 615,0 0-193,0 8 1,0-7-1,0 9 92,2 4 1,2 6-525,2 16 0,2 11 13,4 7 0,4 3-80,8 9 1,0 1-383,1 6 1,-1 0 172,0-1 1,0 1-308,1 0 0,-1-6 197,0-1 0,0-1 30,1 1 0,-1-5 122,0-13 0,-6-3 351,1-9 1,-7-8-9,6-4 0,-8-6 23,2-6 0,2-12 3,-2-12 0,0-5 160,-6-1 0,0-3-50,0-4 1,2 5-84,4-5 1,-2-1-245,8 1 1,-5 3 167,5 9 0,0-1-41,6 7 0,0 1-114,1 6 0,5 8-128,0 4 0,7 18-172,-7 6 1,6 15 125,-5 3 0,-1 1-576,-6 5 1,1-1 320,-1 1 1,0-5-392,0-1 0,-5-1 220,-1-11 0,-2-6 2,2-6 1,4-8 110,-4 3 0,-1-7 443,1-7 0,0-3 0,6-8 0</inkml:trace>
  <inkml:trace contextRef="#ctx0" brushRef="#br4">25072 18430 7912,'10'-9'1620,"6"7"1,-12-12-843,8 8 0,2-6-224,11 6 0,-3-8-165,8 2 1,9-11 73,10-1 0,13-8-79,11 1 1,2-3-606,11-3 1,-3-5 423,2-1 0,2 0-267,-8 7 0,-2 6-32,-10-1 0,-6 11-24,-12 2 0,-5-1-140,-7 7 0,-15 4-75,-4 2 96,-12 4 1,2 4 53,-8 4 0,0-2-45,0 8 1,0-6 388,0 7 0,-8-1-748,-4 6 1,2-6-26,-2 0 0,0-2-248,-7 3 0,-5 1 295,0-8 1,-1 2 174,7-2 0,-6-4 334,-1 4 0,-7-4-58,2-2 0,-3 0 63,3 0 1,-3 0-164,9 0 0,-8 0 568,1 0 0,5-6 68,1 0 0,5-2 958,2 2-930,0-4 1,10-9 153,8 1 1,8 6-94,10 0 0,8 0-72,5-7 1,9 3 81,3 4 0,6-2-161,-7 8 1,7-2-101,-7 2 0,1 4-105,-7-5 1,-7 7-116,-5 7 1,0 3-190,-5 8 1,1 0 137,-14 0 1,0 9 8,-6 3 1,-6-1-45,0 1 0,-8-2-833,2 3 0,1 1 403,-1-7 1,6-1-243,-6-6-279,8-8 0,-2-2 999,12-8 0,4 0 0,8 0 0</inkml:trace>
  <inkml:trace contextRef="#ctx0" brushRef="#br4">26659 17718 8243,'-18'0'0,"6"2"1324,-1 4 0,7-4-531,-6 4 1,8 4-277,-2 2 0,4 7-182,2 5 0,0-2-94,0 9 0,8-1-372,4 7 1,7-7 152,5 1 1,4-15 89,9 2 0,-1-6 17,1 0 1,-1-6 116,1-12 1,-1-6-105,1-12 0,-9-5 354,-4-7 1,-5-7-20,-7 1 0,-4-7-157,-8 7 1,-14-7-250,-4 6 0,-13 3-254,1 9 1,-5-1-385,-1 8 0,-7-1 377,1 7 1,1 8-1756,11 4 0,-5 4 823,5 2 0,3 0 1122,3 0 0,4 16 0,2 4 0</inkml:trace>
  <inkml:trace contextRef="#ctx0" brushRef="#br4">30911 15346 8243,'-11'0'1706,"3"0"0,10-2-1439,4-4 0,1 4-141,11-4 0,-4-2 0,12-1 0,1-1 209,3-4 0,5 4 73,1-2-369,1 0 0,-1-1 0,-1 3 1,-3 0-1,-2 2-169,3 0 0,-7 0-718,-1 2 0,-11 4 490,-2-4 1,-6 4-358,6 2 1,-8 2-22,2 4 0,-4-2-187,-2 8 1,-2 0 922,-4 6 0,-4 7 0,-8-1 0,0 2 0,-1-1 0,-5-3 0,0 8 0,-3-7-159,3 1 0,4-4 140,-5-1 0,7-1 1116,6 0-534,-4 0 2077,14-8-1655,-6-1 0,16-9-165,4 0 1,12-9-698,7-3 1,3-4 19,3-2 0,5-2-1074,1-5 0,-1 5 666,-5-4 0,-7 3-605,1 3 1,-9 2 75,2 4 794,-3-5 0,-3 7 0,0-8 0</inkml:trace>
  <inkml:trace contextRef="#ctx0" brushRef="#br4">25564 15528 8081,'-18'55'0,"0"0"-255,-1 0 1,1 1 0,2 3 0,4 4 122,6 2 132,4-6 0,-6 12 0,-3-7 0</inkml:trace>
  <inkml:trace contextRef="#ctx0" brushRef="#br4">32115 14579 8243,'0'-30'0,"0"2"-546,0 1 0,0 3 523,0 6 1,-6-7-1,-2 1 1,-2 2 292,-5 1 0,5 9 92,-2 0 0,2 0-223,-2-6 0,-4 2 1,5 1-452,1 3 163,2 8-797,8-12 718,0 14 0,0-4-58,0 12 0,0-2-122,0 8 408,0 0 0,0 7 0,0-1 0,2 0 0,4 0 0,-4 0 0,4 1 0,-2-1 0,3 0 0,-5 9 0,6 1 0</inkml:trace>
  <inkml:trace contextRef="#ctx0" brushRef="#br4">32005 14561 8243,'0'-18'-258,"0"0"0,0-1 440,0 1 0,0-2 686,0-4 1,0 1-430,0-7 1,0 4-207,0-11 1,0 11-186,0-11 0,7 7 145,-1-1 0,2-1-101,-2 8 1,4-1 70,8 7 1,2 6-75,5 0 0,3 8-19,9-2 1,-1 6-3,1 6 0,-1 12 16,1 12 1,-3 7-21,-3 5 1,-7 5-151,-12 8 0,-4 2 68,-8 3 0,0-1-286,0 8 1,-4-8 112,-8 2 0,0-5 3,-13-1 1,5 0 161,2 0 1,0-15 335,-1-3-315,1-21 0,8 8 274,4-12 1,6-3-58,6-3 1,6-6-112,13-6 1,3 3-100,8-3 1,7-2 110,0 2-94,-1 0 1,1 0 0,-1 0 34,-1 2 1,-5 2-457,-5 2 0,-5 0-132,-8 0-1063,1 0-753,-1 0 1291,-8 0 1059,-2 0 0,-16-8 0,-2-2 0</inkml:trace>
  <inkml:trace contextRef="#ctx0" brushRef="#br4">32900 14160 8243,'0'-29'0,"6"-3"465,0 8 1,8-1-49,-2 7 0,4 0-135,3 0 1,1 7-32,4 5 0,-2 4 0,9 2 0,-7 8 440,7 5 0,-9 11-196,2 6 1,-5 5-425,-7 1 1,2 3 73,-8 3 0,0-1-246,-6 8 0,0-9 93,0 3 1,-6-7-149,0-5 1,-6 3-1,4-6 1,-1 1-297,1-5 581,-6-4 177,12-1-105,-6-9 0,8-10-80,0-12 0,0-5-50,0-1 1,2-2 27,4-4 0,2-5-138,4-7 1,3-1 2,-9 1 0,2-7-106,-2 1 1,-4-3 197,4 2 0,-4 5-33,-2-5 1,0 5 23,0 1 1,0 7 227,0-1 438,0 9-147,0-4-634,0 16 1,0 4 135,0 12 0,0-2-182,0 8 1,0 0 39,0 6 1,2 3 85,4 3 1,4-4 12,9 5 1,-7-5-38,0-2 1,2 2 194,10 5 1,-3-5-88,3 4 1,-4-3-45,-2-3 0,-1 6-20,-5 0 1,4 3-12,-4-3 1,-2-4-129,3 5 1,-3 1-251,2-2 0,-4 1-153,-8-7 289,8 0 1,-6 0-339,4 1 0,-4-7-178,-2 0-1658,8-8 1301,-6 4 1094,6-8 0,-8 0 0,0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FF8000"/>
    </inkml:brush>
  </inkml:definitions>
  <inkml:trace contextRef="#ctx0" brushRef="#br0">26623 4416 8243,'-19'-12'0,"1"-1"-18,0-1 0,6 4 396,-1-2 0,1 8 190,-6-2 1,8 8-318,4 10 0,6 2-155,6 17 1,6 1 0,10 9 0,5 3-1,1 3 0,-4-5 41,7 7 0,-1-6-230,7 5 0,-1-13 15,1 1 1,1-11 145,5-1 1,-3-12 97,9-6 0,-6-6-83,5-6 0,-9-6 82,-3-12 1,-1-5-79,-11-7 1,-2-1 41,-9 1 1,-5-1 6,-8 1 0,0-1-45,0 1 1,0-1-85,0 1 0,0 1-194,0 5 1,0-3-21,0 9 197,8 8 0,2 8-115,8 8 1,2 10 54,5 8 0,-3 9 465,9 9 0,-7 7-158,6-1 0,-7 11 181,1 2 1,-10 1-215,-2 11 0,-8 0-100,2 6 1,-8 2-216,-10 4 0,-2-6 4,-16 0 0,1-2-415,-1-10 0,-5-2 239,5-10 0,4-7-629,1-11 1,7-5 352,6-8 1,2-6-1506,4 0 818,4-7 1246,-7 3 0,9-25 0,0-3 0</inkml:trace>
  <inkml:trace contextRef="#ctx0" brushRef="#br0">27882 4635 8208,'-29'10'0,"5"-4"344,4-4 0,7 4 254,1 0 1,10 2-353,2-2 1,8-4 0,13 4-1,3-3 98,6-3 0,7 0-78,5 0 1,-1-7-283,8 1 1,-3-8-458,3 2 0,2 2 11,-9-2 1,3 0-702,-3-7 1,-9 1 165,3 0 997,-11 8 0,9-15 0,-5 5 0</inkml:trace>
  <inkml:trace contextRef="#ctx0" brushRef="#br0">28539 3996 8243,'8'10'773,"-4"4"-440,8-7 0,2 7 5,10-2 0,-3 6-87,3 6 0,4-1-203,3 7 1,-3-5 145,3 5 0,-3-8-446,2 3 0,5-13 139,-5-6 0,-1-4-9,1-2 0,-8 0 243,3 0 1,-11-8-70,-2-4 0,-6-11 119,6-1 0,-8 0-112,2 5 1,-4-5 49,-2 0 1,-2-1 126,-4 7-361,4-8 0,-6 5 8,8-3 1,2 12-59,4 6 1,4 4 309,9 2 1,-1 8-93,0 4 0,2 15 220,5 9 0,-3 3-95,8 9 1,-5 9 438,5 10 1,-7 6-218,1 6 0,-10 6-533,-2 12 0,-10-1 68,-2 7 1,-8-10-490,-10-1 0,0-17-330,-1-15 1,1-11 461,0-6 0,-4-5-271,3-1 1,-3-15 173,10-4 0,-4-12 529,-3 0 0,1 5 0,0-1 0</inkml:trace>
  <inkml:trace contextRef="#ctx0" brushRef="#br0">28301 3631 8243,'27'-26'0,"-5"4"-245,8-9 0,1 1 457,5-7 1,7 1 583,-1-1 0,1 9-366,-7 3 0,-1 7-138,-5 6 0,3 4-295,-9 8 1,0 2 125,-5 4 0,1 12-86,4 13 1,-3 5 128,3 7 1,-6-3 82,-6 9 1,5-8-240,-5 1 1,4 3-302,2-3 0,-6-1-106,1-11 1,-1-1 218,6-5 1,0-6-872,0 1 0,1-9 62,-1-10 987,0 0 0,0 0 0,1 0 0</inkml:trace>
  <inkml:trace contextRef="#ctx0" brushRef="#br0">29798 3558 8243,'12'0'-360,"0"0"0,0 8 1671,6 4 0,3 7-521,3 5 0,0 6-369,13 13 0,-5 12-370,11 12 1,1 4 0,-3 2 0,-7-2-474,-7-5 1,-9-3 248,-6-8 0,-4 0-1094,-8 0 1,-8-11 159,-4-7 1107,-12-1 0,-13-7 0,-9 7 0</inkml:trace>
  <inkml:trace contextRef="#ctx0" brushRef="#br0">25637 4835 8181,'0'-10'2464,"0"2"-1786,0 24 1,0 7-417,0 19 0,8 13 0,4 12 0,7 6-119,5 6 0,15 4-210,-13-37 0,2-1 0,3 0 0,3-2-383,5-3 1,1-1 0,2 0-1,1-3-20,5-7 0,2-4 0,0-1 0,1-5-163,3-5 1,2-4-1,-2-3 1,1-4 632,0-1 0,0-4 0,-1-4 0,1-4 0,0-4 0,0 0 0</inkml:trace>
  <inkml:trace contextRef="#ctx0" brushRef="#br0">30053 2938 8243,'-10'-25'49,"4"-1"1,4-2 0,2-5-1,0 1 22,0 1 0,8-1 818,4 8 1,12 1-273,7 11 0,3-4-376,3 4 1,5 4 0,1 2 0,-3 6-84,-1 6 1,-3 12-228,1 12 0,-9 5 92,-3 1 0,-11 9-91,-2 4 1,-8 3 41,2 3 1,-12 0-42,-6 0 0,-2-7 100,2 1 0,-3-9 99,9 3 1,0-7-14,6-5 1,16-7 187,9-12 0,11 3-405,13-9 1,8 0 128,16-6 0,2-8-372,4-5 1,-4-9 188,4-2 1,-14-1-1093,-11 7 0,-15 2 114,-15 4 1130,-12-4 0,-3 5 0,-9-7 0</inkml:trace>
  <inkml:trace contextRef="#ctx0" brushRef="#br0">24634 6022 8243,'20'-13'0,"4"1"-330,7-2 1,3 4 435,3-2 0,7 0 1,3-7-1,1 1 709,1 0 0,-2 6-1172,1-1 0,-5 9 84,-13-2 0,-11 14-231,-13 11 1,-16 9 207,-15 15 1,-5 5-23,-19 13 1,1 0-121,-7 12 1,0-4 514,0 10 1,9-10-68,3-2 0,13-14 21,5 1 0,13-13 505,6-5 0,14-15-211,11-15 0,15-6 378,15-6 0,11-15-235,7-15 1,12-9-606,7-10 0,-42 28 1,1 0 265,1-1 0,-1 1 0,36-28-808,-8 1 1,-10 5 678,-14 0 0,-3 9 0,-11-3 0,-7 5 0,-2 1 0</inkml:trace>
  <inkml:trace contextRef="#ctx0" brushRef="#br0">20692 5091 8243,'0'-28'140,"0"-5"1,0 9 0,0 1 711,0 3 0,0 12-746,0 8 1,0 16 0,2 15 0,4 5 77,7 7 0,-3 5-70,2 13 1,-6 4 25,6 8 1,-6 2-186,6 4 0,-8-2-544,2 8 0,-4-5 401,-2 5 1,7-10-320,-1-2 0,6-10 238,-6-15 1,10-11-79,2-13 0,3-6 72,9-6 1,-6-12-19,7-12 1,-1-12-117,7-6 1,3-7 203,-3-6 1,3 5 409,-9-5 1,-5 5-206,-2 1 0,-9-3 280,-3 3-260,-8 5 209,4 14 1,-8 9 194,0 9 0,0 17 270,0 13 1,8 5 62,4 1 0,0 9-322,7 3 1,-3-1-374,14 2 1,1-7 132,5 7 1,3-17-331,3-1 0,5-11 139,8-8 1,-1-4 24,1-8 1,-10-10 50,-9-8 1,-3 0-57,-15-7 0,-2 5-78,-10 2 0,-6 0 87,0-1 1,-10 1-97,-14 0 1,-5 0 131,-7-1 0,-1-5-364,1 0 0,1-9 114,5 3 1,4 1-174,7-1 0,9 8-260,4-3 0,6 5-934,6 2 1548,4 0 0,17-9 0,1-1 0</inkml:trace>
  <inkml:trace contextRef="#ctx0" brushRef="#br0">22152 5456 8243,'-8'-10'446,"4"2"322,-8 8 1,6 2-178,-7 4 1,1 10-188,-6 8 1,0 9-509,0-3 1,-1 5 147,1 1 1,8 1 7,4-1 1,4-1 147,2-5 1,2 2-438,4-7 0,4-1 66,8-6 1,7-8-132,-1-3 0,8-3 64,-1 2 0,-5-4 78,-2 4 1,3-4-294,-3-2 0,-6 0-172,-5 0-207,-9 0 475,4 0 1,-8 8 356,0 4 0,0-4 0,0 0 0</inkml:trace>
  <inkml:trace contextRef="#ctx0" brushRef="#br0">22626 5237 8243,'0'-28'0,"7"-5"234,-1 9-47,8-9 1842,-4 13-1386,8 2 1,-2 12-271,-3 12 1,-5 12-180,-8 12 0,-2 7-83,-4 6 0,-5 1-253,-7 5 0,0 4 156,0-5 1,-1-1 8,1 1 1,2-7-85,4 2 1,4-5-134,8-1 0,0-9 58,0-4 1,8-3 248,4-3 0,12-8-55,7-4 0,5-4 140,7-2 1,-5 0-88,5 0 1,-7 0-54,-5 0 1,-5 6 5,-8 0 1,-7 8 18,-5-1 1,-4 9-543,-2 2 0,-15 3 209,-3-3 0,-10 2-770,3 5 1,1-5 80,6-8 1,0 1-1010,-1-1 1948,1 0 0,0-8 0,0-2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FF8000"/>
    </inkml:brush>
  </inkml:definitions>
  <inkml:trace contextRef="#ctx0" brushRef="#br0">6624 949 8243,'-19'10'-74,"7"6"1,0-4 36,-2 5 0,6-5 380,2 0 0,6-8 6,6 2 0,4-4-17,8-2 0,2 0-112,5 0 1,9 0 0,11-2 0,2-4 123,3-6 1,5-4-223,6-3 0,4 1 0,10-2 0,2-2-95,2-3 0,6-5-40,-6 5 0,-8 1-515,-10 6 1,-6 6 258,-7 0 0,-5 5-1599,-13-5-222,-3 8 2090,-17-4 0,-2 16 0,-16 2 0,-2 9 0</inkml:trace>
  <inkml:trace contextRef="#ctx0" brushRef="#br0">7317 602 8243,'0'-18'148,"0"0"386,0-1 836,0 1-358,0 0-674,0 8-200,0 2 0,-6 10 1,-2 4-1,-2 8 140,-4 8 1,-9 7-13,-1 7 1,-8 9-1,1 3 1,-3 5-38,-3 2 1,1 0-642,-1-1 259,1-7 1,1 4-1,3-9-404,1-1 1,15-5-296,-2-5 393,12-5-252,-2-8 0,10-8 205,4-3 1,-2-5-116,8-2 0,-2-2 187,2-5 0,2-3-109,-7-8 543,-1 0 0,2-9 0,2-1 0</inkml:trace>
  <inkml:trace contextRef="#ctx0" brushRef="#br0">6660 839 8243,'-18'-10'-234,"0"4"0,6 4 1859,-1 2-468,9-8-826,-4 6 0,10-6-80,4 8 0,13 2 150,11 4 1,6-2-80,7 8 0,4-6-61,7 6 1,7 3-217,0 9 0,8-4 88,-2 5 1,-4 1-416,-2-2 1,1 1 204,-1-7 0,-6 0-823,-6 0 0,-9-1 503,3-5 0,-7 2-795,-5-8 0,3 6 380,-3-6 0,-11 0 812,-2-6 0,-4-8 0,5-2 0</inkml:trace>
  <inkml:trace contextRef="#ctx0" brushRef="#br0">7682 639 8243,'-2'-17'-611,"-4"5"0,2-2 1265,-8 8 1,8-2-136,-2 2 0,-5 4-137,-1-4 1,2 4-130,-2 2 0,-2 10 29,-11 8 1,3 2-113,-8 11 0,-1 1 79,-5 11 0,-7 3-101,1 9 0,-7 0-104,6 0 1,1-1-181,5 1 1,1-2-294,-1-5 1,3 1 229,4-12 0,9-3-420,9-10 0,8-9-6,-2 3-861,4-12 1017,2 2 1,2-10 468,4-4 0,-4-4 0,6-8 0</inkml:trace>
  <inkml:trace contextRef="#ctx0" brushRef="#br0">6934 584 8243,'0'-12'-320,"0"0"-32,0-3 0,2 1 1937,4 2-416,-4 4-663,6 8 1,-2 10-8,0 8 0,2 3-177,-1 9 1,-3 2-54,8 11 1,-6-4-3,6 3 0,-6 5-134,6 1 0,-2-3 118,3-2 0,3 1-301,-4-1 0,4 7-596,2-1 0,1-4 402,-1-3 1,2-9-450,4-3 0,-3-8 328,3 3 0,-2-5-182,3-2 1,-5-6 129,4 1 0,-1-9 417,1 2 0,-4-4 0,7-2 0</inkml:trace>
  <inkml:trace contextRef="#ctx0" brushRef="#br0">3759 4197 8243,'-26'-6'0,"-3"-2"-49,1-2 1,-5 5-1,9-1 1,2 4 294,1 2 0,3 0 0,0 0 348,0 0-110,8 0-136,1 0 1,14 6-116,7 1 1,2 7 244,16-2 0,1-2-160,5 2 0,1 0-83,-1 7 0,7-3-409,-1-4 1,7 2 183,-6-8 0,5 6-152,-5-6 1,5 1 119,-5-7 1,8-2-546,-3-5 0,13-5 252,6-12 0,4-6-2563,2-13 2878,8-4 0,2-7 0,-37 26 0,0 1 0</inkml:trace>
  <inkml:trace contextRef="#ctx0" brushRef="#br0">8521 4069 8243,'-18'-8'-533,"0"6"1,8-4 1426,4 12-541,4 4 1,4 14-60,4 1-188,4-1 0,16-4 1,5 1-1,5-1 0,7-6 340,5-4 0,5-4-207,2-6 1,6 0 179,0 0 1,1-14-35,-1-4 1,-2-15-685,8-3 1,-14-1 23,1-5 0,-11-3-155,0 3 1,-3-7-2052,3 6 2481,-13 1 0,13 5 0,-15 1 0</inkml:trace>
  <inkml:trace contextRef="#ctx0" brushRef="#br0">3485 5876 8243,'-18'0'0,"0"0"0,-1 0 0,1-7-68,0 1 443,0 0-96,-1 6 0,9 2 1,4 4 112,4 7 0,12 3 22,9 2 0,7 0-163,10 1 0,9-1-52,4 0 0,12-2 68,5-4 0,-1 3-498,2-9 1,2 0-944,10-6 0,4-2 752,9-4 1,-7-4 84,0-9 1,0-7-1,6-2 1</inkml:trace>
  <inkml:trace contextRef="#ctx0" brushRef="#br0">8412 5328 8243,'0'-10'1010,"16"18"1,-4 6-729,13 17 1,5-9-181,7 2 0,1 3 0,11-3 0,1-2 238,3-1 1,8-3-54,0 0 1,-2-8-34,-11-4 0,3-12-218,-9-6 0,-1-6 0,-9-4 0,-5-5-92,-7-1 0,2-3 81,-9-5 0,3-7-927,2 1 0,0-1 463,1 7 0,-1 5-1008,0 1 0,0 8 1447,1-3 0,-1 5 0,0 2 0</inkml:trace>
  <inkml:trace contextRef="#ctx0" brushRef="#br0">3430 7938 8243,'-18'-9'636,"0"7"1,6-6 165,0 8-474,8 0 0,-3 0 0,14 0 81,5 0 0,6 8-41,6 5 0,5 1-208,7-2 1,7 4 90,-1-4 0,9 4-469,-2 3 0,9-7 219,3 0 1,8-8-466,-2 2 1,4-4 161,2-2 1,-8-8-34,-4-4 1,2-10-865,-3-3 0,-5-7 1199,-6 1 0,0-11 0,5-5 0</inkml:trace>
  <inkml:trace contextRef="#ctx0" brushRef="#br0">8649 6934 9088,'0'10'1759,"2"4"-1493,4-8 1,-2 6 16,8-5 0,3 5 0,9-6 0,6-2-41,5-2 1,3-2-222,5 0 1,4-2 107,7-4 0,3-6-1388,4-13 1,-2-3 244,8-9 687,0-7 0,6-11 0,0-10 0</inkml:trace>
  <inkml:trace contextRef="#ctx0" brushRef="#br0">13357 4489 7862,'6'-12'-403,"0"-1"0,-2-1 686,-2-2 0,4 4 1,0 0 0,0 0-72,-6-7 1,0 1 14,0 0 1,0 0 11,0-1 1,0 1-48,0 0 1,0-7 19,0 1 1,0 0 21,0 6 1,-6-1 234,0 1-46,-8 0-249,4 0 1,-8 5 32,-1 1 0,7 8-193,0-2 0,0 6 74,-6 6 0,1 4-174,5 9 0,-2 1 66,8 4 0,-6 5-115,6 7 0,0 1-181,6-1 0,0 7 176,0-1 1,2 7-86,4-7 0,4 7 71,8-6 0,0-1 65,1-5 0,-1-7-29,0 1 0,6-9 61,1 2 0,5-12-48,-5-6 1,-1-3 218,-6-3 0,0-3 175,1-3 0,-1-6-126,0-12 1,-6-2-36,0-5 0,-1-9-64,1 3 0,-4-3 54,-8 3 1,0 1-29,0-1 1,0-6-105,0 1 0,0-1 90,0 7 1,-8-1-149,-4 1 1,-3 1-58,3 5 0,-4 10-416,4 8 227,-4 7 0,-3-3 108,1 8 1,6 0-1264,0 0 1002,8 8 0,-6 3-567,4 7 1038,4-8 0,-7 6 0,9-6 0</inkml:trace>
  <inkml:trace contextRef="#ctx0" brushRef="#br0">13850 4398 7862,'-13'0'2901,"1"0"-1358,8 0-1024,-4 0 0,8 2-160,0 4-1093,0-4 541,0 6-2578,0-8 1288,0 0 1483,8 0 0,2 8 0,9 2 0</inkml:trace>
  <inkml:trace contextRef="#ctx0" brushRef="#br0">14014 4106 7862,'0'-19'-50,"0"1"0,0 0 939,0 0-94,0-1-470,0 1 0,0 6-113,0 0 1,2 8 26,4-2 1,4-2-215,8 1 1,-6 1 124,1 6 1,-1 0-260,6 0 1,-6 0 80,0 0 0,-6 8 13,7 5 1,-9 3-15,2 2 1,2 2-149,-2 5 0,0-5-68,-6 4 0,0-3 87,0-3 0,0 0 24,0 0 1,2-1 81,4-5 1,-2 4-146,8-4 0,-2-2 87,3 2 0,3-6-20,-4 7 1,4-9 107,3 2 1,-1 2-4,0-2 479,0 8-325,0-4 1,-7 9 100,-5-1 1,-4-6-56,-2 0 0,-8 0-98,-5 7 1,3-3 195,-2-4-509,0 4 0,-4-12 24,4 8-1506,-5-8 1718,15 5 0,-14-9 0,6 0 0</inkml:trace>
  <inkml:trace contextRef="#ctx0" brushRef="#br0">14433 3923 7862,'0'-12'-452,"-2"0"0,-2-2 311,-2-3 1,0-1 0,4 0 611,-4 0 1,4-1-163,-4 1 0,4 6 1,0 0 919,-4-2-716,4-3-39,-6-1-13,8 8-116,0 2-166,0 8 0,0 8-121,0 4 1,0 4-116,0 3 1,2-1-96,4 0 0,2 0-45,4 1 1,4 5 103,-3 0 0,-3 1-213,2-7 0,0-2 120,6-4 1,0 4-151,1-3 1,-1-5 96,0-2 0,-6-2-98,1 2 1,-1-4 110,6 4 0,-6-6-310,0-6 1,-6 4 205,7-4 1,-9-4 329,2-2 0,4-5 0,0-1 0</inkml:trace>
  <inkml:trace contextRef="#ctx0" brushRef="#br0">14506 3686 7862,'0'-10'1889,"0"2"-1477,0 8 1,2 0 67,5 0 1,-3 8-138,8 4 0,0 4-77,6 2 1,-6 7-203,1-1 1,-1 2 93,6-1 1,-6-3-673,0 8 1,-6-5 361,7 5 0,-7 1-1388,6 5 0,-8 1 1540,2-1 0,-4 1 0,-2-1 0</inkml:trace>
  <inkml:trace contextRef="#ctx0" brushRef="#br0">15474 4288 7862,'-19'37'-444,"7"-1"1,0-1 443,-2-5 0,6 4 0,0-5 0</inkml:trace>
  <inkml:trace contextRef="#ctx0" brushRef="#br0">3668 12098 7610,'-19'0'26,"1"-8"0,6 6 426,0-4-164,8 4 138,-4 2-109,8 0 163,0 0-328,8 0 1,-4 0-32,8 0 0,2 0 9,11 0 0,-3 6-175,8 0 0,7 0 48,5-6 0,9 0-53,-2 0 1,5 0 75,7 0 1,-2-2 29,8-4 1,0-4-20,6-9 1,-2 1 11,-4 0 0,-13 0-146,-11-1 0,-6 7 93,-7 0 0,-4 2-68,-7-2 0,-9 2 111,-4 4-6,-4 3 1,-4-11-79,-4 8 59,-4 0-75,-9-2 1,1 6 62,0-4 0,0-2-188,-1 2 0,7 0 54,0 6 0,-6 0-68,-7 0 1,1 0 79,6 0 1,0 0 24,-1 0 0,-5 0 125,0 0 1,-1 2-73,7 4 1,2-2 65,4 8 0,-5-6-85,5 6 0,2-6 206,-2 6 1,8-5 104,-2 5-89,4 0 0,4 4-74,4-4 0,6 2 85,12-7 1,-1-1-23,7-6 1,-6 6-39,7 0 0,-3 0-3,3-6 0,1 2-20,-8 4 1,-1-2 27,-11 8 1,2-6-14,-8 6 0,6 3-139,-6 9 1,-1-2 115,-12 9 1,-3-7-192,-8 6 0,0-7-88,0 1 1,-1-4-14,1-1-1006,0-1 528,0 0-955,7-8 1644,3-2 0,8-8 0,0 0 0</inkml:trace>
  <inkml:trace contextRef="#ctx0" brushRef="#br0">13120 2153 7862,'8'-34'-6,"2"1"1,2 5 0,-2-1 0,-2 3 408,-4 0 0,-2 1 0,-2 7 284,0 0 1,-2 8-234,-4 4 0,-2 6-171,-4 6 1,2 12-45,4 12 1,4 7 102,-4 6 0,4 3-130,2 9 1,0 8-169,0 4 0,0 4 104,0 2 0,0 0-462,0 0 1,0-2 212,0-5 1,6 3-217,0-8 0,6-2-583,-6-10 1,2-7 428,-2-11 1,-2-7-348,9-12 0,-7-4 294,6-8 0,-6-8 105,6-4 1,-6-12 418,6-7 0,-8-9 0,2-3 0,5-8 0,-1 5 0</inkml:trace>
  <inkml:trace contextRef="#ctx0" brushRef="#br0">13193 2080 7862,'0'-28'-262,"0"3"0,2-1 104,4 2 1,-4-1 1613,4 7-357,4 0-76,0 0-594,8 8-216,1 1 0,-3 18-82,-4 3 1,2 6 45,-8 6 0,2 5-73,-1 7 0,-5 3 99,4 3 1,2-1-232,-2 7 1,6-1-160,-6 2 0,6 1 110,-6-7 0,9 0 13,-3-7 0,-2 1 79,2-1 0,0-8-72,6-3 0,1-5 72,-1-2 1,2-8-93,4-3 1,-1-5 77,7-2 1,-1-9-76,1-3 0,4-10 7,-3-2 1,-3-9 54,3 3 1,-9 1-124,2-1 1,-3 8 66,-3-3 0,-2-1 45,-4 2 0,-4-1-61,-8 7 265,0 0-173,0 0 0,-8 8 192,-4 3 1,-4 5 150,-2 2 0,-9 11-121,-3 7 1,1 2 51,-1 10 0,6-1-89,-7 1 0,9 5-82,-2-5 0,5 5 50,7 1 1,4-5 22,8-1 1,2 0 3,4 7 0,12-9-674,13-3 1,11-5-94,7-2 1,4-8 341,2-4 0,-1-4-332,1-2 0,-8-2 225,-5-4 0,-3-2-110,-3-4 1,-13-4 41,-5 4 1,-12-5-85,0-1 0,-10 0 131,-2 0 1,-8-1 364,1 1 0,-11-8 0,-4-3 0</inkml:trace>
  <inkml:trace contextRef="#ctx0" brushRef="#br0">14233 1752 7862,'0'-29'0,"-6"-3"25,0 8 0,0-1 134,6 7 0,0 6 885,0 0 150,0 8-804,0-4 0,0 16 44,0 4 0,0 12-62,0 7 1,2 3 287,4 2 1,-2 1-224,8-1 0,-6 9 112,6 4 0,-6 3-178,6 3 1,-6 0-380,7 0 0,-7-1-403,6 1 0,-2 6 321,2 0 0,2 0-118,-8-7 1,7-5 136,-7 0 1,6-9-792,-6 3 0,2-13 341,-2-5 1,-4-5-1331,4-2 1308,4-8 0,-6-2-175,9-8 0,-7 0-178,6 0 1,-6 0 895,6 0 0,0 0 0,6-16 0,1-4 0</inkml:trace>
  <inkml:trace contextRef="#ctx0" brushRef="#br0">14634 2354 6000,'0'-10'79,"0"2"256,0 8 1,0-2-44,0-4-108,0 3 182,0-5-225,0 0 17,0 6 1,0-8 100,0 4 287,0 4 20,0-14-173,0 14-53,0-14 40,0 14-425,0-15 164,0 15-66,0-6 101,0 8-171,0 0 47,0 8 1,2 4 29,4 13 1,-4-3-112,4 8 1,5 1 67,1 5 1,2 1-435,-2-1 1,10 1 201,-3-1 0,3-1 108,-4-5 1,0-3-28,1-9 107,-1 0 1,0-2 215,0-4 0,-7-5-96,-5-14 0,2-3 136,-2-8 1,0 0-55,-6 0 1,0-3-9,0-3 0,0 2-59,0-9 0,0 3-116,0-3 1,0 3-158,0 4 0,0 3-263,0-3 1,0 4-479,0 2 0,2 1 418,4 5 1,-2 4-75,8 8 0,-6 0 562,6 0 0,-7 8 0,11 2 0,-6 9 0</inkml:trace>
  <inkml:trace contextRef="#ctx0" brushRef="#br0">15054 2555 7862,'2'12'430,"4"0"1123,-4-8-1066,14 4 1,-8-16-82,5-4 0,3-4-139,-4-3 1,4-5 60,2 0 1,1-9-120,-1 3 0,-6 3-151,0 3 1,-6 4-107,6 2 216,-8-1-234,5 1 27,-9 8 1,-2 12-1,-5 16 0,5 3 72,-4 9 0,4-6-152,2 7 0,2-9 138,4 2 1,5 3-288,7-3 1,0-2-288,0-10 1,7-3 243,-1-9 1,8 0-523,-1 0 0,3-4 346,3-9 1,-1 1-145,1-12 0,-9 2 631,-3-3 0,-5-3 0,-2-9 0</inkml:trace>
  <inkml:trace contextRef="#ctx0" brushRef="#br0">15948 1533 7862,'-10'-10'2597,"-6"-7"-2171,14 15 0,-7-4 420,9 12 0,0 7-430,0 11 0,0 6 0,3 11 1,1 3 322,2 3 0,6 2-531,-6 5 0,8 1-509,-2 0 1,2 6 282,-1 0 1,3 6-95,-4-7 1,4-7 160,2-10 1,3-7-741,3-5 1,-4-1 295,5-12 0,-5 2-798,-2-13 0,0-1-833,1-6 1053,-1 0 1,0 0-42,0 0 1014,9 0 0,1-8 0,9-3 0</inkml:trace>
  <inkml:trace contextRef="#ctx0" brushRef="#br0">16422 1770 7862,'0'-26'-58,"0"-3"1,0 1 0,0 1 0,2 3 0,2 0 0,3 2 875,-3 1 0,-2 9-39,-2 0-553,0 8 0,0-2-153,0 12 0,0 12 106,0 13 1,0 5-52,0 7 1,6 5 16,0 13 1,8-2-146,-2 8 1,10 2-191,3 10 1,5-6-13,-5 0 1,7-2 126,-2-10 1,11-9 87,2-9 1,5-13-129,-5-5 1,5-15 52,-5-10 1,6-10 88,-7-15 1,-1-9 27,-11-9 0,-3-5 123,-9 5 0,-2-8 237,-4 3 0,-4 3-239,-8 2 0,-4 5-10,-8 1 0,-2 1-45,-17-1 0,1-3-132,-6 3 1,-7-3 103,0 9 1,-5-3-246,5-3 0,1 11-104,5 8 1,7 2-466,-1 10-18,9-1 499,-4 7 1,15 9-570,5 3 1,4 4 308,2 2 0,2 0-75,4 1 0,11-7 575,7 0 0,8 0 0,-3 6 0</inkml:trace>
  <inkml:trace contextRef="#ctx0" brushRef="#br0">17590 1916 7862,'12'0'1350,"1"0"-856,-9 0 0,6 2 1887,-4 4-1424,-4-4-1006,6 6-236,-8 0 0,2-6 265,4 4-2747,-4-4 1657,14-2 1110,-6 0 0,9 0 0,-1 0 0</inkml:trace>
  <inkml:trace contextRef="#ctx0" brushRef="#br0">17791 1496 7862,'0'-18'0,"0"0"94,0 0 0,0-1-50,0 1 950,8 0 0,2 0-355,8-1 1,1 7-219,-1 0 0,6 8-169,1-2 0,5 4-161,-6 2 0,1 8-290,-7 4 1,0 4 221,0 3 0,-5 5-322,-1 0 0,-8 9 184,2-3-1,-4 5-196,-2 1 1,0-2 91,0-3 0,0 1 61,0-7 0,0-1 208,0-6 0,2-2-126,4-3 0,12 1 120,13-8 0,-1 0-40,7-6 0,-5 6 92,11 0 1,1 2-61,-1-2 1,-9 4 271,-9 9 0,-7-1 55,-6 0 1,-4 9-126,-8 3 1,-8 4-21,-4 3 1,-13-1-23,-5 1 1,2-7-458,-3 1 0,7-9 195,-6 2 1,13-5-660,-1-7 0,10-2 30,-4-4 490,8-4 0,-2-2-1021,12-12 1227,-4-4 0,22-11 0,-4-1 0</inkml:trace>
  <inkml:trace contextRef="#ctx0" brushRef="#br0">18612 1277 7862,'10'-8'531,"-2"6"1,-8-8 1991,0 4-1781,8 4 1,-6 2-253,5 12 0,-5 10-145,-2 3 0,-2 7-374,-5-1 1,5 3 79,-4 3 1,-2 5-29,2 1 1,0-1-423,6-5 0,0 5 299,0 1 0,8-7-211,4-5 1,7-9 116,5 2 1,4-11-9,9-7 0,7-4 65,5-2 1,-2-8 86,1-5 0,1-3-42,6-2 0,-9-6-18,-3-1 0,-5 1-514,-1 6 1,-9 2 248,-3 3 0,-5-1-23,-2 8-1237,-8-8 1635,-2 12 0,1-14 0,1 6 0</inkml:trace>
  <inkml:trace contextRef="#ctx0" brushRef="#br0">18995 1296 7862,'-18'-7'255,"0"1"0,6-2 153,-1 2 380,9 4 1,-4-4-287,8 12 0,0 4 257,0 9 0,0 5 132,0 0 1,6 9-402,0-3 0,9 11-70,-3 1 1,4 3-131,2-3 0,7-1-452,-1 8 1,0-7 187,-6 7 0,1-7-303,-1 7 1,0-8 249,0 1 1,-5-3-1308,-1-3 0,-2-5-599,2-1 1,4-8 1061,-3 3 1,-3-13-452,2-6 1322,-8-4 0,12-2 0,-6 0 0</inkml:trace>
  <inkml:trace contextRef="#ctx0" brushRef="#br0">19251 1369 7862,'8'-29'0,"-4"3"476,8 8 0,-6-1 138,6 1 0,0 8 62,7 4 0,-5 4-18,4 2 0,-4 2-242,11 4 0,1 6-72,-2 12 1,9 5-119,-3 7 0,-1 3 123,1 3 1,-8 3-137,3 4 0,-7 3-137,-6-3 0,2 4-112,-8 1 1,6-1-239,-5-4 1,-1 2-739,-6-9 1,-6 7 528,-1-7 1,-5-1-280,6-11 1,-8 3 236,2-9 1,2 0-1818,-2-5 2342,-1-9 0,-13 6 0,-2-6 0</inkml:trace>
  <inkml:trace contextRef="#ctx0" brushRef="#br0">20090 1898 7862,'18'0'0,"1"0"0,-7 0 0,0 0 0,0 0 408,6 0 1,1-6 0,1 0 0,2 1 1045,2 3 0,3-4-1207,-3 0 0,-4-2-534,5 2 1,-5 4 228,-2-4 0,1 2-1262,-1-2 588,0 4-1422,0-6 696,-8 8 1458,-1 0 0,-9 8 0,0 2 0</inkml:trace>
  <inkml:trace contextRef="#ctx0" brushRef="#br0">20254 2135 7862,'19'-6'1101,"-1"0"0,0-2-477,0 2 1,-6 4-113,1-5 0,-1 3-121,6-2 1,0 2-208,1-8 1,-1 6 28,0-6 0,0 6-524,1-6 0,-1 1-767,0-1 824,0-4-1112,1 6 1,-3-8 9,-4-1 1356,-4 9 0,-8-6 0,0 6 0</inkml:trace>
  <inkml:trace contextRef="#ctx0" brushRef="#br0">21568 1551 7862,'-18'-28'465,"0"3"-452,-1 13 1,-7-2-374,-4 8 1,1 0 1473,-1 6 0,5 10-424,-5 8 1,6 11-288,-7 13 1,15-1-265,-2 7 0,12 1 0,0 6 0,6 1 50,6 5 1,12-10-146,12 4 1,7-13 125,5 1 0,7-5-539,12-1 1,2-11 149,4-7 1,-2-9 162,-5-10 1,-3-10 214,4-9 1,-12-1-100,-7-10 0,-11-1 186,-7-5 1,-12-1-108,-6 1 0,-6-1-22,-6 1 1,-12-1 55,-12 1 1,-5-1-242,-1 1 0,-3-1-43,-4 1 1,5-1 0,-5 1 0,1 1-311,5 5 1,-1 6 204,13 11 0,7-1-1366,6 8 741,0 0 59,2 6 0,4 8-55,12 4 837,-4 5 0,14 9 0,-6 2 0</inkml:trace>
  <inkml:trace contextRef="#ctx0" brushRef="#br0">22261 1916 7862,'29'0'1230,"-3"0"-790,-8 0 1,1-2 426,-1-4 0,-6 4 141,0-4-737,0 4 0,1 2 208,-1 0-267,-8 0 1,6 0-1956,-4 0 1743,-4 0 0,6-8 0,-8-3 0</inkml:trace>
  <inkml:trace contextRef="#ctx0" brushRef="#br0">22480 1478 7862,'19'-30'590,"-1"-1"0,2 7-295,5-7 0,-3 3 678,8-2 0,1-1-368,5 13 1,7-4-243,-1 10 0,1 3-507,-7 3 0,-7 6 192,-5 6 0,-6 5-202,-5 7 1,1 8 139,-8 5 0,-2 3-319,-10 3 1,2 1 138,-8 5 1,-1-5-111,-5 5 1,2-7 175,4-5 0,4 1-80,8-8 263,0 1 1,2-9-60,4-4 0,12-4 199,12-8 1,5 0-37,1 0 1,1 0-106,-1 0 0,3 6 343,3 0 0,-11 9 147,-1-3 0,-7 10 24,-5 2 1,-8 9-179,-4-3 1,-6 5-231,-6 1 1,-6-1 72,-13-5 0,3 5-584,-8-5 0,5-4 264,-5-1 0,8-11-1042,-3-2 1,5-6 54,2 6 0,6-8-1818,0 2 2892,-1-4 0,-5-18 0,0-4 0</inkml:trace>
  <inkml:trace contextRef="#ctx0" brushRef="#br0">23302 1113 7862,'24'-6'658,"0"0"0,1 0-196,-7 6 0,0 0 338,0 0 0,7 2-200,-1 4 0,-6 10-17,-6 8 1,-8 15-330,3-2 1,-5 11-29,-2 1 1,-2 4-177,-5 1 1,-1 1 134,-4 0 1,4-3-391,8-3 1,0-4 208,0-9 0,2-1-201,4-5 0,10-12 36,9-12 0,7-4 271,-1-2 0,9-2-141,3-4 0,7-4-13,-1-8 0,-2 0-70,1-1 0,-7 1 157,1 0 0,-5 0-853,-7-1 1,-3 1 407,-9 0 0,-6 8-2381,0 4 1868,-8-4 1,2 2 914,-12-5 0,-12-3 0,-10 6 0</inkml:trace>
  <inkml:trace contextRef="#ctx0" brushRef="#br0">23794 1259 8450,'-10'0'1839,"2"0"0,8 10-809,0 8 1,2 3-440,4 9 1,4 9 198,9 9 0,-1-1-308,0 2 0,0-1-59,0 7 0,1 0-379,-1-1 1,0-7-211,0-4 1,-5 1-77,-1-1 1,-2-1 234,2-5 1,2-1-1031,-8 1 0,0-1 464,-6 1 0,0-3-893,0-3 1,-2-5 698,-4-8 0,2 1-497,-8-1 0,0 0 1264,-6 0 0,-1-7 0,1-3 0</inkml:trace>
  <inkml:trace contextRef="#ctx0" brushRef="#br0">16222 12700 7862,'-12'0'-817,"-1"0"693,-1 0 1,4 0 624,-2 0-34,8 0 283,-12 0-478,5 0 1,-1 0 218,0 0-6,8 0 46,-12 0 5,6 0-434,-9 0 0,7 2 59,0 4 0,6-4-369,-6 4 206,8-4 1,-4 0 0,8 4 223,0-4-68,0 6 1,2-8-70,4 0 1,6 0 112,12 0 1,-1 0-45,7 0 0,0 0-26,7 0 1,-7-6-198,1 0 0,-1 0 146,7 6 1,-1-2-177,1-4 0,-7 4 50,0-4 0,1 2 44,5-2 1,1 2-18,-1-8 1,1 8 29,-1-2 1,7-5 20,0-1 0,-1 4-17,-5 2 0,-1-2 68,1 2 1,-1-6-52,1 6 1,-3 0-109,-4 6 0,3 0 89,-9 0 0,1 0-6,-7 0 1,0 0 13,0 0-90,1 0 0,-1 0 201,0 0 1,0 0-83,1 0 0,5 0-86,0 0 1,3-7 54,-3 1 1,-2 0 64,9 6 1,-7 0-27,6 0 1,-5 0 3,5 0 1,-6 0 157,7 0 0,-3 0-56,3 0 0,1 0 11,-8 0 0,7 0-49,-7 0 1,2 0-1,-1 0 1,-3 2 19,9 4 1,-9-4-148,2 4 0,-4-1-37,-1 1 1,5-2-152,0 8 1,-1-6 136,-11 6 0,4-6 59,-4 6 0,2-6 172,-1 7-162,3-1 1,-12 4 112,8-4 0,-6-2 29,6-4 192,-8-4-235,13 6 1,-13-1 162,8-1-324,-8 0 1,6-6 129,-4 0-140,-4 0 0,8 0 83,-4 0-203,-4 0 155,6 8 0,-6-6 258,4 4-249,-3-4 5,5-2 0,-6 0 91,4 0-12,-4 0 0,8 0-390,-4 0 220,-4 0-151,6 0 112,-8 0-848,8 0-565,-6 0 296,6 0 1,-8-2-1417,0-4 2672,0 4 0,0-14 0,0 5 0</inkml:trace>
  <inkml:trace contextRef="#ctx0" brushRef="#br0">18265 5803 7862,'-8'-11'0,"6"-5"-337,-6 14 0,2-8 256,0 4 0,0 2 442,6-8-185,0 8 1,0-6 299,0 3-331,0 5 1,0-8 76,0 4-61,0 4-40,0-6-80,0 8 0,0-2 166,0-4 55,0 4-92,0-6 242,0 0-223,0 6 397,0-6-87,0 0-127,0 5 0,-6-7 238,0 4-122,0 4-288,6-6 153,0 0-392,0 6 112,0-6-106,0 16 0,0 4 41,0 12 1,2 5-63,4 7 0,-4 3 13,4 3 0,2 5 96,-2 8 1,2 0-122,-2-1 0,-2 1 110,8 0 1,-5-7-19,5 1 0,-6-14-3,6 1 0,-6-18 123,6 1 1,0-13-27,7 0 1,-1-12 60,0-7 1,0-11-101,1-6 0,-1-5 8,0-1 0,0 5-115,1 1 0,-7 8 120,0-3 0,0 5-335,6 2 0,-6 6 2,1-1-47,-1 9 148,6-4 85,0 16 41,1 3 1,-7 5-99,0-4 300,-8 4-126,12-14-42,-6 6 0,2-16-4,1-4 0,-7-4 98,6-2 1,-8-1 2,2 1 0,-4-6-24,-2-1 0,0-7-190,0 2 0,0-3 91,0 3 0,-6-3-664,0 9 0,0 6 320,6 6 1,0 5-1614,0-5 1372,0 8 0,2 4-203,4 12 1,-4 5 188,4 1 0,2 2 227,-2 4 0,6-1 376,-6 7 0,9 1 0,-5 5 0,8 1 0</inkml:trace>
  <inkml:trace contextRef="#ctx0" brushRef="#br0">18941 6186 7862,'0'-12'-719,"0"-1"2648,0 9-1343,0-12 1,0 12 1241,0-8-689,0 8-661,0-12 0,0 12 187,0-9-626,8 9 1,2-10 53,8 8 0,2 0-87,5 6 1,-5 2-389,4 4 0,-4-2 269,-1 8 1,-7 3-247,0 9 0,-8-2 95,2 9 0,2-1 100,-2 7 0,0-1 48,-6 1 1,-6-7 104,0 0 1,0-7-74,6 1 143,0-4 0,2-4-271,4-3 1,4-7 125,9-12 0,1 2-319,4-9 0,-1-1 124,7-10 0,-2 4-380,3-5 0,-5 7 210,-8 6 1,-1-4-513,-5 3-48,4 5 1011,-14-8 0,6 14 0,-8-6 0,0 8 0</inkml:trace>
  <inkml:trace contextRef="#ctx0" brushRef="#br0">19378 6113 7862,'0'-18'-861,"0"-1"1,0 1 745,0 0 115,0 0 2576,0-1-1723,0 9 0,2 2 470,5 8-91,-5 0-823,14 0 0,-12 2-45,8 4 0,-6-2-92,6 8 0,-8 1-4,2 5 1,3 0-43,-3 0 1,6 3-186,-6 3 1,6-4-635,-6 5 1,2-3 414,-2 2 0,-2-4-618,9 5 1,-9-5-34,2-2-283,4 1 0,-2-1 467,4 0 0,-2-6-494,-4 0 1139,-4-8 0,15 13 0,-7-7 0</inkml:trace>
  <inkml:trace contextRef="#ctx0" brushRef="#br0">20437 12682 7862,'0'-18'-64,"0"7"143,-8-5 0,4 14 149,-9-4 1,7 4-1,-6 2 770,-2 0-718,-2 8 1,-2 0 65,-1 4-155,9 5 0,-4-13 7,8 8 41,-8 0 1,12 0-94,-4 0 0,4-6 71,2 7 0,2-9-144,4 2 0,12-4-12,12-2 1,7 0-62,5 0 0,5-2-425,8-4 326,8 4 1,-5-13 0,7 9-246,-2 2 1,0-4 166,-2 2 0,-13 0-308,1 6 1,-16 0 158,-9 0 0,-10 0 69,-2 0 1,-10 0-235,-2 0 1,-10 8-236,-14 4 1,-5 4 725,-7 3 0,6-1 0,-1 0 0,3-6 0,-3 1 0,-3-1 0,3 6 0,5-2-349,2-4 288,3 5 1,5-7 720,4 8-45,4-8 0,16 4 515,4-8 0,13 0-378,5-6 0,7 0-325,5 0 1,-1-2-324,7-4 1,1-4 49,6-8 0,-9 0-1527,-3-1 1,-5-5 1372,-1 0 0,-9-17 0,-1 3 0</inkml:trace>
  <inkml:trace contextRef="#ctx0" brushRef="#br0">9963 14306 5842,'-2'-10'65,"-4"4"-65,4 4 0,-14 2 1,3 0 1,-3 0-5,-2 0 1,6 0 0,0 0 23,-3 0-23,-1 0 1,-2 0 95,0 0 1,6 0-58,-1 0 1,7 0 92,-6 0 1,6-7 56,-6 1 0,2-2-87,-2 2 0,-3 2 68,9-8 1,-6 6-80,6-6 0,-6 6 118,6-7 1,-6 7-52,6-6 0,-3 6 59,3-6 1,2 6 73,-8-6 24,8 8-10,-4-13-16,0 7-162,6-8 0,-6 6 18,8 0 1,-6 6 63,0-7-70,-1 9 0,7-6 221,0 4-227,0 4 1,0-8 118,0 4-97,0 4-27,0-6-37,0 8 97,0 0-119,0 8 53,0-6 73,9 14 1,-1-6-36,4 9 0,4-7 104,-4 0-158,4 0 1,3 6-6,-1 1 1,0-7-14,0 0 1,1-2 43,-1 2 0,0 4-50,0-3 1,7-3 16,-1 2 1,7 0-14,-7 6 1,8-6-61,-1 1 1,3-7 54,3 6 1,-1-8-50,1 2 0,1-4 50,5-2 1,-5 0-156,5 0 1,1 0 83,-1 0 1,6 0 15,-7 0 1,1 0 11,-7 0 0,1 0-63,-1 0 0,1-2 17,-1-4 0,-5 4 41,-1-4 0,-8-2 24,3 2 1,1-7-29,-2 7 0,1-8 139,-7 2 1,0-4-123,1-2 0,-3-1 144,-4 1 1,4 0-84,-4 0 0,-2-1 124,3 1 1,-7-6-46,6-1 0,-8 1 53,2 6-108,4 0 1,-8-1 124,4 1-108,-4 0-15,-2 0 0,0-1-117,0 1 0,0 6 180,0 0-302,0 8 74,0-13-77,-8 7-341,6 0 126,-6 2-478,8 8-2110,0 0 2432,8 0 1,-6 2-111,4 4 0,-2-4-604,2 4 1,-4-2 145,4 2 1049,5-4 0,-1 15 0,8-7 0</inkml:trace>
  <inkml:trace contextRef="#ctx0" brushRef="#br0">28447 3540 7482,'12'-6'-123,"1"0"0,-1-8 1471,6 1-1085,0-3 0,1-2 26,-1 0 1,-8 6 219,-4-1-121,4 9-291,-8-12 1,6 12 104,-8-8 0,-2 8-214,-4-2 0,-4-2 111,-8 2 0,0-1-147,-1 7 0,-5 0-76,0 0 1,-9-6 97,3 0 0,-5 0-3,-1 6 0,-3 0 59,-3 0 1,-3 0-15,-4 0 0,-9 0 8,3 0 1,-4 0-72,4 0 0,1 2 90,-1 4 1,0-4 3,0 4 0,9 3-22,3-3 0,5 6 130,1-6 1,1 2 6,-1-2 0,9-4-110,3 4 1,3 2 90,-2-2 0,4 2-63,-5-1 0,3-3-57,-2 8 1,3-6 67,-3 6 0,-4-6-124,-3 6 0,-3-6-22,-3 7 0,-5-7 103,-1 6 1,-8 0-137,3 6 1,1 0 102,-2 1 0,9-1-54,-3 0 1,5 7 40,1-1 1,3 0 3,3-6 1,3 1-6,4-1 0,3-6 37,-3 0 1,10-2 46,2 3-72,0 3 1,-5-6 56,5 8 1,-2-6-48,8 0 0,-6-5-18,6 5 0,-6 0 21,5 6 1,-5 0-55,6 1 1,-2 1 48,2 4 0,4-1 69,-4 7 0,-2 0-7,2 7 1,0-7-58,6 1 0,-6-1 95,-1 7 1,1-7-82,6 0 1,0-7 117,0 1 0,6 2-94,1-1 1,7-1 9,-2-6 0,-2 3 8,2 3 0,0-2-67,7 9 0,-7-9 24,0 2 0,-6 3 29,6-3 0,-6 6 5,6-5 0,-8-1-18,3-6 0,1 1 37,-2-1 0,6 6-38,-6 0 1,6-5-43,-6-7 1,8 0 27,-1 6 0,3-6-11,2 1 1,2-3-91,5 2 1,-3 2 105,8-8 0,-5 8-78,5-2 0,-1-1 51,1 1 0,4-2-80,-3 2 0,1 4 68,-1-4 0,1 3-71,-8-3 0,7 4 62,-7-4 1,7-2 4,-7 3 1,6-3 79,-5 2 0,5 2-83,-6-8 0,9 6 5,-3-6 1,5 2 1,1-1 1,1-5-8,-1 4 0,1-4 14,-1-2 1,1 0-20,-1 0 0,1 0 14,-1 0 1,-1 0-7,-5 0 0,2 0-14,-7 0 0,7 0-90,-1 0 1,1 0 51,-1 0 0,1 0 35,-8 0 1,9-6-21,-3 0 1,-1-1 10,1 7 1,-8 0 51,3 0 0,1 0-53,-2 0 1,3 0 32,-3 0 0,-4-2 18,5-4 1,1 4-32,-2-4 0,7-2-102,-7 2 1,0-2 96,-5 2 0,5 4-88,0-4 1,1-2 71,-7 2 0,0-3 17,0 3 1,3 4 2,3-4 0,-10-2 97,4 2 1,-4-6-92,5 6 1,-1-6-12,0 6 0,0-7-82,1 7 1,-1-6 86,0 6 1,0-6 19,1 6-26,-1-8 1,0 5 4,0-3 1,-5 2-31,-1 4 0,-6 2 190,6-8 0,-8 6 50,2-6 1,-2 6-128,2-7 0,-4 7 13,4-6 1,-4 6-31,-2-6 0,7 0-95,-1-7 0,0 1 91,-6 0 1,0 0-78,0 0 0,6-7 7,0 1 1,2-3-144,-2 3 0,-4 4 230,4-4 1,2 1-78,-2-1 0,2 4 10,-1-5 0,-5 5-9,4 2 0,2-2 24,-2-5 1,0 5-16,-6-4 1,0 3 1,0 3 0,6 0 12,0 0 1,0-1 15,-6 1 0,0 0 11,0 0 1,0-3-22,0-3-8,0 4 1,0-7 0,0 9 1,0 0 20,0 0 1,0 5 6,0 1 32,0 0 0,-2-6-28,-4 0 1,4 5 1,-4 1 1,4 6-36,2-6 19,-8 0 0,6-6-7,-4-1 1,-2 7 8,2 0 0,-3 2-8,3-2 0,2-4-2,-8 3 1,6 3 27,-6-2 1,6 0-27,-6-6 1,6 1-63,-7 5 0,9-4 40,-2 4 1,-2 2 40,2-2 39,-8-1-64,4-5 1,-7 0 2,5 0 0,-2 6-8,8-1 0,-6 7 36,6-6 1,-8 6-26,1-6 1,-1 6-61,2-6 1,-4 6-35,4-7 1,2 7 79,-3-6 0,3 6-60,-2-6 0,-4 6 45,4-6 0,2 1-55,-3-1 1,7 2 37,-6 4 0,6 2-13,-6-8 35,0 8 1,-6-4 13,-1 8 12,1 0 0,0 0-37,0 0 45,-1 0 1,1 0-34,0 0 1,6 0 191,-1 0-178,1 0 0,0 6-4,0 0 0,6 0-91,-6-6-252,8 8 77,-13-6 1,9 8-101,-4-4-224,4-4 314,0 15 0,6-13-1399,-4 8 612,-4-8-1134,8 12 1031,-6-6-369,8 8 1518,0 1 0,0 7 0,0 2 0</inkml:trace>
  <inkml:trace contextRef="#ctx0" brushRef="#br0">6733 15802 7467,'0'-10'-522,"0"0"1043,0 4 74,0 4-392,-8-15 1,6 13 0,-6-6 106,0 2 1,6 0 5,-4 2 1,2 2-18,-2-8 0,4 6-92,-5-7 0,-1 7 309,2-6-77,-8 8-714,12-12 313,-6 14 0,8-4-206,0 12 0,2 4 130,4 8 0,4 9-124,8 3 0,9 2-13,3-1 1,5 3 93,1-3 0,1-3-59,-1 3 1,9-9 93,3 2 0,-3-6 167,-2-5 0,1-5-96,-1-8 1,-3-8 176,-9-5 1,-5-5-63,-8-6 1,-1 2 14,-5-9 0,2 1-29,-8-7 0,0 7-2,-6-1 1,-8 9 161,-4-2 1,2-1-97,-2 7 0,-1-2-210,-5 14 1,6-6 92,0 6 1,6 0-164,-6 6 0,5 0 95,-5 0 1,8 8-60,-2 4 1,4-2-117,2 2 137,0 0 0,0 7 80,0-1 1,0 6-53,0 0 1,0 1 121,0-7 0,6 8-63,0 5 1,8 3 56,-1 3 0,-3 1-103,2 5 0,-2 6 9,2 11 1,2 3-16,-7 4 1,5-4 40,-6-8 1,0-1-36,-6 1 1,-2-2 15,-4-4 0,2-5-29,-8-7 1,-1-7 22,-5 0 1,-6-7 13,-1 1 1,1-12 5,6-6 1,0 2 8,-1-1 0,1-1-21,0-6 1,-6-2-187,-1-5 0,1 5-1200,6-4 630,-1-4-1786,9 0 1143,2 0 382,8 2 991,8 8 0,11 8 0,9 2 0</inkml:trace>
  <inkml:trace contextRef="#ctx0" brushRef="#br0">8777 16130 7862,'-8'-16'1,"-4"2"0,-5 2 0,-1 0 311,0 2 1,0-1-1,-1 7 594,1-2-703,0 0 0,8 8 0,4 4 102,4 7 0,2 5-308,0 6 1,8-2-113,4 9 0,10-7-221,3 7 1,5-7 85,-6 6 1,9-7-126,-3 1 0,3-4 169,-3-2 0,4-7 45,-3-5 0,-3-4 330,3-2 1,-9 0-96,2 0 0,-3-8 405,-3-5 1,-6-9-204,0-2 0,-8-9 255,2 3 1,-4-3-110,-2 3 0,-6-2-74,0 7 0,-6-5-112,6 6 1,-6-1 200,6 7-379,-9 8-5,13 2 0,-6 10-309,8 4 1,0 6 185,0 12 0,2 5-13,4 7 0,-4 3-48,5 3 1,1-3 109,-2 3 0,6 5-75,-6 2 0,6 1 37,-6-1 0,2 4 40,-2-5 1,-4 3 15,5-2 0,-5-5 99,-2-7 0,0-3-101,0-3 0,-2 1 0,-5-7-10,5-9 30,-6 0-546,0-14 0,6 4 221,-4-12 1,2 2-557,-2-8 0,4 6 355,-4-6 0,4 5-297,2-5 1,-6 6 807,0-6 0,-9 0 0,5-6 0</inkml:trace>
  <inkml:trace contextRef="#ctx0" brushRef="#br0">8448 15839 7862,'-8'10'548,"6"-2"-189,-6-8 0,8-2-95,0-4 1,2-7-41,4-11 1,-2 2 16,9-9 1,1 7-126,10-6 1,-4 7 0,7-3-1,-3 2 87,0-1 0,9 1-288,-3 6 0,5 0 75,1-1 1,-5 9-90,-1 4 1,0 4 20,7 2 1,-9 6 51,-3 0 0,-5 12-28,-2-5 1,0 11 29,1-12 1,-7 8 38,0-7 7,-8 3 71,12 2 0,-12-2-68,8-4 0,-8 5-207,3-5 0,-5 4 3,-2 2 1,6 1-142,0-1 1,0 0-772,-6 0 1,6 1 1090,0-1 0,8 0 0,-4 0 0</inkml:trace>
  <inkml:trace contextRef="#ctx0" brushRef="#br0">9561 15820 7721,'-12'-6'0,"0"0"31,-2 2 0,4-4 1,-2 2 932,-3 2-428,7 2-257,0 2 1,10 0-61,4 0 0,5 6-115,7 0 1,6 10 73,0 2 1,7 3-180,-7 9 1,7-6-2,-7 7 0,0 5-94,-6 7 0,1 2-57,-1-3 1,-2 5 102,-4 7 0,-4-3-589,-8 4 0,0-11 283,0 11 1,0-10-1054,0 3 1409,-8-7 0,-2 4 0,-8-9 0</inkml:trace>
  <inkml:trace contextRef="#ctx0" brushRef="#br0">6295 16076 7644,'-2'-16'-198,"-4"3"382,4-3 0,-8 6 101,4-8 0,4 6 76,-4-1 1,2 9 0,0-4 620,-2 0-733,-9 6 0,7 2-36,-4 12 0,-2 7-74,8 5 0,-6 4 40,6 9 1,0 7-136,6 5 1,2 4-121,4 1 0,4 7-340,8 0 0,8 2-339,5-2 1,13-4 242,11 3 0,2 3-341,10-2 0,0 0-1361,6-6 2214,0-1 0,8 9 0,-40-30 0,1-1 0</inkml:trace>
  <inkml:trace contextRef="#ctx0" brushRef="#br0">9799 15601 7155,'0'-18'935,"0"6"-393,0 0 0,0 6 28,0-7-358,0 9 1,2-4-133,4 8 1,-2 0-340,8 0 271,-8 8 0,12 3-130,-4 7 1,-3 2 41,-3 4 1,2-1-35,-2 7 0,6 1 74,-6 5 0,6-6-117,-6 1 1,2-3 121,-1 3 0,-3-3 36,8-4 0,-6-3 26,6 3 0,-6-12 141,6-6 0,0 2-116,7-2 0,-1 0-23,0-6 0,0-6-312,1 0 0,-1-6 113,0 6 1,0 0-1264,1 6 1429,-9 0 0,6 0 0,-6 0 0</inkml:trace>
  <inkml:trace contextRef="#ctx0" brushRef="#br0">5711 16568 7750,'-18'-8'134,"6"6"1,2-6 723,2 0-553,2 6-88,6-6 0,8 6-286,4-4 1,4 2 88,2-8 0,1 5-360,-1-5 0,6 6 149,1-6 0,-1 8-166,-6-2 0,-6-2-479,0 2 405,1 0 1,-3 14 430,-4 4 0,-4 12 0,-2 7 0,0 3 0,0 3 0,-2 5 0,-4 1 0,4 5-12,-4-5 1,4 0 48,2-7 0,0 1 252,0-1 0,0-8 426,0-3-181,0-5 0,8-10-213,4-4 0,6-12-80,6-6 0,-1-12-455,7-7 1,-6-3 184,7-3 1,-9 7-1469,3 0 1497,3 7 0,-8-11 0,7 5 0</inkml:trace>
  <inkml:trace contextRef="#ctx0" brushRef="#br0">4489 16714 7862,'-8'-18'0,"6"0"46,-4 0 0,2-1 0,-1 1 1,-1 0 563,2 0-282,2-1 1,2 1 11,0 0-27,0 8-275,0 2 0,0 10 70,0 4 0,6 6-124,0 12 0,7 5 60,-7 7 0,6 9-47,-6 3 1,6 5 35,-6 2 0,0-6-129,-6-1 1,6 1 10,0 6 1,1-9-1,-7-3 1,6-5 22,0-1 0,2-7 77,-2 1-36,4-9 0,14-4 18,1-12 1,7-4 2,-1-2 0,5-10-4,7-8 1,1 0-39,5-7 0,4 5 37,-5 2 1,3 6-243,-2-1 0,-11 9-102,-7-2 1,-3 6-112,2 6 0,-3-2 460,-9 9 0,0 7 0,0 8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FF8000"/>
    </inkml:brush>
  </inkml:definitions>
  <inkml:trace contextRef="#ctx0" brushRef="#br0">13521 639 7862,'-30'-19'51,"1"1"1,3 0-1,4 2 1,-1 1 556,-1 3 1,4 2-67,-5-2 0,-1 4-301,2 8 1,-7 0 0,7 0 0,2 2 124,1 4 1,-3 6-141,0 13 0,-1 5 22,7 13 1,2 5-36,4 13 0,4 6 13,8 12 0,0 4-646,0 8 1,2 3 68,4 3 1,4-2 153,-2-43 0,2 0 0,17 43 72,3 2 1,4-22-205,3-14 1,-1-14 109,1-17 0,8-6 295,3-11 1,-1-5-141,1-8 0,7-8 300,6-5 1,8-11 40,-2-6 1,-4-13-262,-2-6 0,-5-3 129,-1-3 1,0-2 9,0-4 0,-11 5-53,-7-5 0,-5 4 302,-14 2 1,3 1-426,-15-1 1,-2 0 97,-10 0 0,-13 1 2,-11-1 1,-7-8 0,-5-4 1,-5-2-235,-7 2 1,-3 0 224,-4 13 1,2-3 1,-8 14 0,8 15 118,-1 10 1,3 14-114,2 4 1,0 8-795,1 10 1,9 8 363,9 5 0,7-3-1194,11 2 0,2-1-671,4 1 2217,-5-3 0,7-1 0,-8 2 0</inkml:trace>
  <inkml:trace contextRef="#ctx0" brushRef="#br0">16623 7427 7197,'-10'-9'-1197,"-4"5"1359,8-8 0,-2 6 0,2-4 32,-7 2 0,3 0-29,-2 2 1,0 4 0,-6-4 341,-1 4-396,1-7 0,0 7 133,0-4 0,5 2-53,1-2 0,0 4 107,-6-4 1,6 4 217,0 2 160,-1 0-358,-5 0 0,6 0 184,0 0-16,8 0-10,-4 0-213,8 0 0,8 0-24,4 0 1,4 0-75,2 0 0,3 6 71,3 0 0,6 6 27,13-5 1,4-1-164,7-6 1,9 6 70,4 0 1,4 2-116,2-2 1,8-4-150,4 4 1,-2-2 164,3 2 1,-3-4-1,4 4 1,-6-4-1,-4-2 1,-8 0-152,-4 0 0,-4 0 1,-9 0-1,-3 2 269,-6 4 1,-11-4-112,-1 5 0,-9-5 74,2-2 0,-4 0 59,-1 0-31,-1 0 154,0 0 1,-6 0-681,0 0 49,-7 0 0,5 0-571,-4 0-211,-4 0 385,6 0-1410,-8 0 711,0 0 0,0 8 1,0 2-1</inkml:trace>
  <inkml:trace contextRef="#ctx0" brushRef="#br0">18284 16495 7862,'-35'23'0,"3"-3"-3,1-4 0,1-2 152,-7 5 1,9-7-9,4 0-54,3-8 0,-1 12 1,2-6-1,4 3 236,-1-1 669,9-8-498,0 4 1,16-8 18,4 0 1,7-8-80,5-4 0,4-5-171,9-1 1,-1-2-200,1-4 0,-1 9 108,1-3 0,-1 6-547,1 0 1,-1 2 328,1 4 1,-1 4-869,1-5 0,1 5-10,5 2 1,-5 2-339,5 5 0,2-3 1262,-3 8 0,9 0 0,-4 6 0</inkml:trace>
  <inkml:trace contextRef="#ctx0" brushRef="#br0">18959 15893 7862,'-10'-18'1163,"2"-6"-776,8-1 0,2 1 407,4 6 0,6 6-446,12-1 1,2 9-327,5-2 0,3 6-471,-3 6 0,3 7 289,3 11 0,-9 12-55,-4 13 0,-1 6 142,1 6 0,-12 3-23,0 9 0,-8 0-98,-4 0 1,0 2 471,0 5 0,-8-14 1,-4 1 1,-4-16 151,-2-8 0,2-13 236,3-6-406,-3-11 0,16-9 7,0-17 0,8-1-35,10-16 0,9 5-96,3-5 0,11 2 72,1-3 1,9-1-530,-2 7 1,-3 1-153,3 6 1,-6 6-406,5 0 1,-7 8 143,1-3 0,-3 5 314,-3 2 0,-1 9-1319,-5 3 1738,5-4 0,-7 8 0,9-6 0</inkml:trace>
  <inkml:trace contextRef="#ctx0" brushRef="#br0">20200 15911 7862,'-19'0'-102,"7"0"215,0 0 0,6 0 170,-6 0 0,6 0 0,-6 0 226,-3 0 1,-1 0 98,-2 0 0,6 7-198,0-1 0,1 8 303,-1-2 0,-2 14-284,8 11 1,-6 10-121,6 13 0,0 7-70,6 12 1,0 4-905,0 9 0,2-3 559,4-4 1,6-4-187,12-8 1,5-10-1,7-8 1,1-13 0,1-11-1,5-13-1051,5-10 1,3-16 846,-2-10 1,3-11 46,-3-13 1,-2-5 110,1-8 1,-7 3 337,1 3 0,-9-8 0,-3 9 0,3 3 0,1 4 0</inkml:trace>
  <inkml:trace contextRef="#ctx0" brushRef="#br0">20710 16021 7862,'-10'0'1924,"2"0"0,8 4-1282,0 8 0,-2 8-235,-4 17 1,4 10-328,-4 7 1,4 1-208,2 6 0,8 2-315,4-2 0,4-3-197,3-9 0,7-12 439,5-13 0,-3-12 252,2-6 1,1-14-225,5-10 1,-7-17 584,-5-13 0,-2-13-234,3-6 1,-11 2 129,4-2 0,-12 8 23,0-2 0,-4 5 76,-2 1 0,0 8 319,0 5-603,0 11-155,0 5 0,0 18 59,0 8 0,8 16 522,4 15 1,5 3-202,1 2 0,6 9 63,1 4 1,1 10-346,-2 1 0,-1 11-421,7 2 0,-2-6-740,3 6 0,1 2 728,-7 4 1,-3 2-45,-10-2 0,-4-12 99,-8 0 0,-2-10 78,-4-8 0,-10-13-137,-9-11 0,-7-13 272,2-6 0,-3-12-340,3-6 0,-3-7-308,9-5 0,2 2 356,10-9 0,3 7 388,9-6 2,0-1 0,0-5 0,0-1 0</inkml:trace>
  <inkml:trace contextRef="#ctx0" brushRef="#br0">21623 16550 7862,'-10'8'525,"2"-4"-99,8 8 652,0-7-686,0 3 1,2-8 554,4 0 0,6 0-324,12 0 0,-1-8-186,7-5 1,-2-3-959,3-2 0,3-6 410,-3-1 0,9-5-342,3 5 0,-1-1 381,-5 2 0,-3 2-1559,-3-9 0,7 3 1631,-7-3 0,7-3 0,-9 5 0</inkml:trace>
  <inkml:trace contextRef="#ctx0" brushRef="#br0">22261 15839 7862,'-8'-19'855,"0"1"199,-4 0 0,4 6 2,8-1 1,-2 9-480,-4-2 0,4 6-398,-4 6 1,4 13 46,2 11 0,0 7-517,0 5 0,8-3 245,4 3 0,6-5-700,7-7 0,-5 3 410,4-9 1,5-2 76,1-10 1,-2-4-90,3-8 1,-7-4 1011,7-8 1,-11-2-12,-2-16 1,0-3-360,-6-9 1,-3-3 255,-3-4 1,2-3-129,-2 3 1,0-4-380,-6-1 0,6 5-32,0 0 1,6 15-13,-6-3 0,9 19 176,-3 0 1,6 12-62,6 0 0,-3 22 153,3 14 1,4 17-102,3 20 0,-3 10 404,2 20 1,-5-2-578,-10-43 0,0 0 0,-3-1 1,1 1-110,2 2 0,0 2 0,-3 2 1,-2 1-28,3 2 1,-1 0 0,-2-2-1,0 0-236,0-1 1,-2-1 0,2 44-161,-4-9 0,-4-11 301,-2-14 1,0-15-783,0-15 0,-2-17 375,-4-14 1,2-4-580,-8-2 0,2-10 385,-2-8 0,-4-8 839,3-11 0,-3-8 0,-2-1 0</inkml:trace>
  <inkml:trace contextRef="#ctx0" brushRef="#br0">22043 15273 7862,'0'-18'1193,"0"-1"-773,0 1 1,0-2 0,2-4 0,4-5 431,6 1 0,6-7-368,6 5 0,-1-5-196,7-1 0,1 8-197,5 3 0,0 7-101,1 6 1,-1-2 72,1 7 1,-7 10-21,1 9 0,-9 4 140,2 2 0,-5 9-310,-7 3 0,-4-2-63,-8 3 1,0-9-88,0 2 1,6-3-898,0-3 864,0 0 0,2-2-1091,4-3 0,7-5 633,5-8 0,4-2 768,9-4 0,8-13 0,1-9 0</inkml:trace>
  <inkml:trace contextRef="#ctx0" brushRef="#br0">23521 15182 7862,'0'12'301,"0"0"0,0 2 433,0 2 1,0 3 179,0-1 0,2 2-5,4 4 0,4 7 302,8 11 1,0 5-964,1 8 0,-1 10-69,0 8 0,-2 0-1401,-4 6 1,3-4 796,-9-2 0,0-6-1459,-6 0 0,0-11 1884,0-1 0,-16 0 0,-5-9 0</inkml:trace>
  <inkml:trace contextRef="#ctx0" brushRef="#br0">15528 5857 8521,'0'-20'-316,"0"-2"0,-2-3 267,-4 3 0,2 10 0,-8 8 159,-2 8 1,-9 8 0,-3 12 0,0 7 51,-1 3 0,-5 11-13,2 4 1,-5 5-55,-1 7 0,-1 12-181,1 12 1,5 13 216,15-47 1,2 1-60,6 1 1,2 1-1,-6 3 1,1 0 0,8 1-1,2 2 54,1 0 0,2 1 0,2 1 0,2 0-51,5-4 0,3-1 1,-1-1-1,2-2-64,2 1 1,3-1 0,1-1 0,2-2 82,26 34 0,10-10-356,1-26 1,9-9 303,-2-15 0,4-11-142,2-20 1,2-23 249,4-19 1,-4-17-98,-34 24 0,-3-3 0,-1-2 1,-3-2-8,-2-6 1,-3-1 0,2 0-1,-3 0 1,-5 1 0,-3-1 0,-2-3 1,-2-2-195,-3 0 0,-2-1 0,-1-1 1,-1 0 76,-2 1 1,-2 0 0,-4 5 0,-4 1 145,-4 2 0,-4 2 1,-24-44-166,12 46 0,-3 1 0,-3-1 0,-2 3-90,-2 2 0,-1 2 0,-1 0 1,-1 3-242,-37-15 0,0 11 251,0 19 1,-4 13 75,4 11 1,4 19 123,14 17 0,-6 23-138,0 14 0,28-28 0,2 1 106,3 0 1,1-1 0,-2 2 0,1 0-812,-15 38 812,1 4 0,-1-8 0,1 4 0,1-6 0,3-4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12095" units="cm"/>
      <inkml:brushProperty name="height" value="0.12095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FF0000"/>
    </inkml:brush>
    <inkml:brush xml:id="br2">
      <inkml:brushProperty name="width" value="0.09071" units="cm"/>
      <inkml:brushProperty name="height" value="0.09071" units="cm"/>
      <inkml:brushProperty name="color" value="#57D200"/>
    </inkml:brush>
    <inkml:brush xml:id="br3">
      <inkml:brushProperty name="width" value="0.12095" units="cm"/>
      <inkml:brushProperty name="height" value="0.12095" units="cm"/>
      <inkml:brushProperty name="color" value="#57D200"/>
    </inkml:brush>
    <inkml:brush xml:id="br4">
      <inkml:brushProperty name="width" value="0.09071" units="cm"/>
      <inkml:brushProperty name="height" value="0.09071" units="cm"/>
      <inkml:brushProperty name="color" value="#FF8000"/>
    </inkml:brush>
    <inkml:brush xml:id="br5">
      <inkml:brushProperty name="width" value="0.12095" units="cm"/>
      <inkml:brushProperty name="height" value="0.12095" units="cm"/>
      <inkml:brushProperty name="color" value="#FF8000"/>
    </inkml:brush>
  </inkml:definitions>
  <inkml:trace contextRef="#ctx0" brushRef="#br0">2920 9069 9477,'-19'0'-18,"1"0"1,0 0 455,0 0 1,5 0-1,1 0 1,-2 0 1390,-2 0-724,6 0-602,2 0-41,8 0 0,0 2 168,0 4-487,8-4 0,2 8 0,8-6 143,0 2-195,1 8 0,-1-12 0,2 5-124,4-5 53,5 6 0,7-6-90,1 4 1,1 2 0,5-2 41,6-2-82,3-2 0,5-2 0,2 0 96,2 0 68,8 0 0,-11 0 1,5 0 86,-6 0-78,2 0 1,-21 0-32,5 0 1,-5 0 85,-1 0-264,-9 0 0,-7 0-56,-9 0-295,-8 0 192,4 0 197,-8 0-306,0 0 383,0-8 0,-2 0-48,-4-4 1,2 2-1,-8 3 0,1 3 1,-3-6 3,2 2-26,0 2 1,-6 0 59,-1 0 0,1-2-175,0 2 376,0 4 0,-1-6-2,1 8 404,8 0 3,-6 0-90,14 0-241,-6 0 1,10 2-124,4 4 1,4-2-44,8 8 1,2-6 91,5 6-327,-5 0 0,6 0-7,-7 1 0,-1-1 59,0 6 0,-6 0 180,0 1-45,-7-1 1,1 2 22,-12 4 1,-7-1 96,-11 7 1,-4 1-384,-9 5 0,1-8 0,1-1 123,5-1-941,-5-6 0,15 1 154,-4-9 937,12-8 0,3 4 0,9-8 0</inkml:trace>
  <inkml:trace contextRef="#ctx0" brushRef="#br0">13941 4617 9362,'0'-19'169,"0"7"0,0 0 186,0-2 0,0 4-230,0-3 1,2 3 0,2-4 65,2 2 1,0 6 56,-6-6 0,2 6 221,4-7-90,-4 9-36,6-12 1,-6 14 52,4-4-365,-4 4 353,7 2-719,-9 0 241,0 0 112,0 8 1,0-4-45,0 8 1,0 3-169,0 9 169,0-4 0,0 15 1,0-7 91,0 9 0,0 5 25,0 1 0,0 9-171,0 3 0,0 0 62,0 6 0,0-5-158,0-1 1,0 0 101,0 0 1,0-3-198,0-3 1,0 2-28,0-9 0,0 3 200,0-2 0,6-5 112,0 5 0,2-5 0,-4 1-256,2 3 1293,0 5 1,-6-1-538,0-3 0,0 2-253,0-3 0,-2-5 143,-4-7 0,4-1 22,-4 1 0,2-4 321,-2-7 219,4-1-2045,-6-8 979,8-2 1,-2-8-985,-5 0 188,5 0-70,-6 0-546,8 0 814,0 0 1,8 0-1,3 0 1</inkml:trace>
  <inkml:trace contextRef="#ctx0" brushRef="#br0">2956 10419 9523,'-8'-10'-385,"6"0"835,-4 4 1,-4 4 0,-2-4 891,-5 4-1067,7 2 0,-6 0 0,6 2 0,-2 2 0,1 4 624,3 2 0,0-6-366,2 2-164,4 4 0,-6-6-60,8 8-114,0-8 1,2 11 0,4-7 25,6 2-160,5-6 0,1 10 0,2-8 64,4-2 1,5 4-133,7-1 0,9 1-112,4-2 0,5-4-133,7 4 0,4-4 225,8-2 1,6 0-42,0 0 1,0 0 176,-6 0 1,-8 0 53,-4 0 1,-6-6-80,-7 0 0,-5 0 101,-13 6-174,-3 0-26,-9 0-18,-8 0-917,-2 0 722,-24 0 39,12 0 1,-12-2-228,16-5 0,-2 5-191,-4-4 193,3 4 394,-13 2 0,6-6 33,-8 0 0,6-6 267,0 6-294,-1-8 1,-5 10 259,0-8-182,0 7 1,-1-11 203,1 4 0,6 4 98,0 2 0,6-2 196,-6 2-336,8 0 51,-5 6 15,9 0-195,0 0 1,9 0 8,3 0 0,10 2-43,2 4 0,7 2-352,-7 4 277,9 4 0,-7-6 0,6 9-44,-1-1 0,-9 0 130,2 0 1,-3 7-10,-3-1 0,-8 6 47,-4-5 1,-6 7 72,-6-1 1,-4 3 68,-8 3 0,-9-1-102,-3 1 0,-3-7-113,3 0-249,4-7 1,1 3 0,3-8-1460,6 1-63,-2-9 977,7-2 1,1-10-1289,4-4 2043,12-4 0,4-17 0,9-1 0</inkml:trace>
  <inkml:trace contextRef="#ctx0" brushRef="#br0">3558 11861 9523,'27'0'95,"1"0"1,2 0 0,-1 0 450,-3 0 1,-2 0 0,-5 0 0,-1 0-717,0 0 1,-6 0-179,0 0 40,-7 0 150,3 0 1,-10 0 49,-4 0 1,1-2-59,-7-4 286,0 3 1,-6-11-181,0 8 0,-1-2 154,1 2 0,6 4 0,0-4 1,6 4 251,-6 2 1,6-6 101,-7 0-349,9 0 0,-6 4 423,4-4-315,4 4-212,-6-7 173,8 9-63,8 0 0,0 9 13,4 3 1,3-2 39,-9 2 0,2-6-142,-2 6 1,-2 0 43,8 7 0,-8-1 20,2 0 0,-4 0 126,-2 1 0,0-1 6,0 0 0,-8 6 76,-4 1-180,-4-1 1,4-6 0,-1 1-94,-1-1 1,-2-2-340,-2-4 1,6 2-962,-1-7 0,9-3 1305,-2-11 0,12-11 0,4-10 0</inkml:trace>
  <inkml:trace contextRef="#ctx0" brushRef="#br0">2810 11788 9636,'-18'0'-487,"0"0"1,-1 0 1163,1 0 0,6 0 1,0 0-270,-2 0 1,3 2-110,-1 4-151,0-4 0,0 8 0,0-6 0,0 4 14,1 2 0,-3-4-155,8 6 1,-6-5 259,6 5 162,0-8-196,6 12 1,-6-12 225,0 8 67,0-8-153,14 12-334,2-13 0,8 5-4,0-8 1,7 0 69,-1 0 1,8 0-211,-1 0 0,5 0 172,7 0 1,-3-2-43,9-4 1,-6-3-26,5-3 1,1-4-93,6 4 1,-3 2 205,-3-2 0,2 1-146,-9-1 1,-1 4-21,-11 8 1,3 0-471,-9 0 276,0 0 0,-11 0 24,-1 0 0,-8 8-204,2 4 0,-4-1 153,-2 1 1,2-8-599,4 2 522,-4 4 0,14-8-90,-4 4 1,-1-4 20,1-2 1,0 0 96,6 0 1,0-6-399,1 0 529,-1-8 1,-2 4-53,-4-9 0,3 7 317,-9 0 1,0 0-9,-6-6 0,0 5 133,0 1-260,-8 0 1,-3-4 442,-7 4 1,-6 2-282,0 4 0,-1 4 90,7-5 1,0 5-54,-1 2 1,7 0 41,0 0 1,2 2 352,-2 5 1,2 1-8,4 4 1,4 4-344,-5-4 0,5 4-166,2 3 1,7-1-21,-1 0 0,8 0-268,-2 1 0,4-1-173,2 0 0,-5 0 81,-1 1 340,-8-1 1,12 8-1,-6 3 1</inkml:trace>
  <inkml:trace contextRef="#ctx0" brushRef="#br0">19378 4106 9636,'0'-19'-346,"0"9"1,-2-4 259,-4 8 1,2-6 251,-8 6 1,2-2-1,-4 4 53,2-3-237,8 1 1,-13 8-1,5 2 1,-4 5-1,-2-1 180,-1 0 0,1 6-36,0-2 1,0 4 44,-1 3-131,1-1 1,0 2-1,2 2 183,4 3-147,-5-1 1,13-4 0,-6 3 27,2 1 1,2 8-47,6-1 0,0 1-79,0-1 1,0 9-36,0-3 1,0 3-30,0-3 0,0 5-17,0 1 1,0 6-11,0-7 0,0 7 12,0-7 0,8 3-226,4-2 280,4-5 1,3 7 0,1-9-39,4 1 0,5-7-30,7 1 0,-3-7-16,3 6 0,-3-7 4,9 1 0,3-4 12,-3-2 1,3 1-361,-2-1 0,-11-2 160,4-4 1,-5 5 188,-1-5 0,5-2-92,-5 2 229,-3-8 1,7 10 0,-4-8-46,5-2 1,1-2 223,1-2 0,-1 0-170,1 0 1,-1-6 184,1 0 1,-1-8-15,1 2 1,-7-6 83,1-7 1,-9 5-72,2-4 0,-1-3 42,1 3 0,-4-6-2,5 5 0,-3-5 19,2 6 0,-4-9 190,5 3 1,-5-3-99,-2 3 0,1-5 159,-1 5 1,-2-5-160,-4-1 0,2-1-147,-8 1 0,1-3-96,-7-3 0,0-5 3,0-7 0,-3 1-166,-3 4 0,-6-4 194,-12 5 0,2 3-62,-9 3 1,1 3-69,-7 3 0,5 7 8,-5 5 0,5 0-233,-11 5 1,-1-3-46,1 10 151,1 4 1,-1-6 57,0 7 1,1 1 0,5 6-342,1 0 1,5-6 126,1 0 1,8 0-278,-3 6 384,5 0 1,2 0 0,0 0-759,-1 0 493,1 0 0,0 0-3,0 0 1,5 6-416,1 0 232,0 8 820,-6-3-158,8 7 1,-6 0 0,5 0-1</inkml:trace>
  <inkml:trace contextRef="#ctx0" brushRef="#br0">7025 12299 8582,'8'-19'956,"-6"7"1335,4 0-1627,-4 8 0,-4-4-439,-4 8 0,2 0 83,-8 0 250,8 0-55,-4 0-346,8 0 100,-8 0-182,6 0 0,-6 2 216,8 4-341,0-4-16,0 6 269,0 0-143,0 2-23,0 9 0,8-1-202,4 0 0,-2 0 36,2 1 0,2-7-164,11 0 0,-3 0 124,8 6 1,1-6 72,5 1 1,1-7 144,-1 6 1,7-8-113,0 2 1,7-4 20,-1-2 1,-5 0 121,-1 0 0,-4 0 24,-3 0 0,1-2 31,-1-4 1,-1 2 13,-5-8 0,-4 2 186,-7-3 1,1-3 99,4 4-215,-4-4 0,1-2 1,-9 1 92,2 5 1,0-4 583,-2 4-678,5-4 1,-15 3 130,4 1 180,-4 8-370,-2-4 0,0 6-275,0-4 84,0 4 0,0-8 25,0 4 56,0 4 0,2-6-55,4 8 0,-4-2-916,4-5-395,-4 5-154,-2-6-1073,0 8 2302,0 0 1,0 8 0,0 3-1</inkml:trace>
  <inkml:trace contextRef="#ctx0" brushRef="#br1">9817 13722 7746,'-10'-8'-277,"0"0"232,4-5-27,4 5 1,-7 6 0,7-2-329,-4-2 245,4 0 1,-8 0 229,4 0 1,-4 0 0,-8 6 242,-1 0 1,1 0-138,0 0 1,-6 8-96,-1 4 0,3-2 11,10 2 0,-4 1-118,3 5 1,5-6 149,2 0-132,4 0 0,12 5 75,9-5 1,3-4 4,14-8 0,-1 0-27,14 0 1,-3 0 6,3 0 1,4 0 21,-5 0 1,3 0-2,-2 0 1,1-2-49,-7-4 1,5 4-24,-5-4 0,0-3-117,-7 3 0,-5-2 115,-1 2 1,0 2-233,7-8 0,-9 2 0,-3-2 0,-5-2 65,-2 7 0,0-7-376,1 2 304,-9 4 1,-4 0-45,-12 8 1,-6 2 131,-13 4 0,-11 4 146,-13 8 0,-4 3 0,-1 3 0,-7-2 0,0 9 0,0-9 0,6 2 0,3-1 0,3 1 0,-8-4 0,9 5 0,-1-5 20,12-2 1,1 0-14,-1 1 1,9-1 35,4 0 0,3-6 100,3 0 1,8-6 82,4 7 34,4-9 1,4 4-33,4-8 1,6 0-92,13 0 1,-3 0 79,8 0 1,1-2-74,5-4 1,3 2-130,3-9 1,-3 7-106,3-6 0,-5 2-199,-7-2 1,5-2 288,-5 8 0,5-9 0,1 5 0</inkml:trace>
  <inkml:trace contextRef="#ctx0" brushRef="#br1">22371 15127 7756,'-8'-10'-295,"-2"2"1,-2 2 0,-1-3 706,-1-1 1,4 6-1,-2-4 368,-2 0-410,6 6 1,-3-6-11,5 8 0,2 0-28,-8 0 32,8 0-42,-4 0-151,8 0 0,0 2 73,0 4-251,0-4 0,2 8 73,4-4 0,4-4-80,8 4 1,1 2 114,-1-1 0,6-1-33,1-6 0,7 0-51,-1 0 1,5 0-2,7 0 0,-3 0-115,9 0 1,-1-8-3,7-5 0,8-1 77,4 2 1,-4-4 51,-2 4 1,1-5-7,-1-1 0,-2 2-10,-10 4 1,-5-2 2,-7 7 1,-3-5-100,-3 6 101,-5 0 0,-14 6-194,0 0 151,-8 0 1,3 2-319,-14 4 0,5-2-396,-4 8 198,-4-7 0,6 9 82,-8-8 0,8 2-624,-2-2 681,4-4 0,0 6 65,-4-8 1,2 6 337,-8 0 0,-1 8 0,-5-3 0</inkml:trace>
  <inkml:trace contextRef="#ctx0" brushRef="#br1">22480 15437 7756,'-10'2'1158,"4"4"-790,-4-4 1,8 8 212,-4-4-218,4-4-136,2 7 1,2-9 253,4 0-330,-4 8 1,14-6 0,-1 4 253,7-4-330,-2-2 0,15 0 0,-5-2 128,4-4 1,9 2-61,0-9 1,7 7-54,-1-6 0,4 0-208,1-6 0,1 6-47,0-1 1,0 3 47,-1-2 0,-5 2 122,0 4 0,-9 4 70,3-4 0,-5 4 11,-1 2 1,-7 0-35,1 0 1,-15 0 16,2 0 1,-10 0 175,4 0 203,-8 0-343,5 0 0,-11 6-259,-5 0 0,3 2-232,-8-2 0,6-4-87,-6 4 0,6-4-344,-6-2 1,6 0-367,-7 0-253,9 0 1436,-4-8 0,0-2 0,-2-8 0</inkml:trace>
  <inkml:trace contextRef="#ctx0" brushRef="#br1">22462 13430 7424,'-18'0'-69,"0"-6"0,-1 0 0,1 0 0,0 0 0,0-1 0,-1 3 0,1 0 511,0-2 0,0 4 1,-1-6-301,1 0 0,6 6-252,0-4 269,0-4 1,0 8-1,-1-4 136,-1 4 1,-2 2-140,-2 0 0,6 0-13,-1 0 0,-1 8 31,-10 4 1,4 4-227,-5 2 1,3 9-5,-2 3 0,1 1-49,-7 5 0,6-8 80,-7 15 1,7-6 9,-7 11 0,7-5 48,-6 5 1,7 1 97,-1 6 1,10-7 36,2 1 0,8 0-77,-2 6 0,4-1-69,2 1 1,0-6 16,0-1 1,0 3-99,0 10 0,6-6 84,0-1 1,6 1-16,-6-6 1,6-3 74,-6 3 1,8-6 121,-1 5 1,3-7 49,2 1 1,6-3-81,1-3 1,5 3-188,-6 3 0,9-3 90,-3 4 0,5-3-74,1 3 0,1 1 61,-1 5 1,3 2-143,3-9 1,7 9 101,12-2 1,-2 1-280,8-1 1,-1-2 90,7-5 0,0-3 95,0 3 0,0-3-107,0-3 0,2 1 156,4-1 1,-3-1 52,3-5 0,-6-4 2,-7-7 1,-3-1 117,-8 0 1,0-8 38,0-4 1,-9-4 236,-3-2 1,-5-8-118,-1-4 0,1-4 115,5-2 1,-7-1-365,1 1 0,-1-2 176,-5-4-264,3-5 0,1-1 0,-5 1 179,-6 3 1,5-6-443,1 1 0,-1-5 179,1-7 1,-2 5 36,3-5 1,3-4 314,-3-1 0,3-7-108,3-6 0,-1 4 208,1-3 1,-9-3-70,-4 2 1,3-8-71,-3 2 0,0 2-255,-5-2 0,-7-2-82,0-10 0,-8-2 112,2-4 1,-4 2-161,-2 4 0,-2 2 54,-4-8 0,-6 0 71,-12-7 0,-5 9 70,-7 4 0,-1 10-24,1 2 0,-9 2 19,-4-2 0,-1 13-6,1 11 0,-4 5 14,5 1-27,-5-7 1,-2 13 0,-2-1-121,-3 3 1,-3 9-21,-4-4 1,-4-3 9,4 3 55,-4 8 1,6 0 0,4 5-13,5 1 0,-5 2-46,0 8 96,8 0 1,3 0 57,7 0 1,-8 2-49,3 4 1,3 4-1,2 9 139,5-1 1,1 2-59,1 5 1,-1-5 276,1 4 1,-1 2-234,1-1-96,-1 7 0,7-9 1,0 5-215,-3-2 1,7-1 129,1-7 1,5-6 13,2 0 1,2-6 51,4 6-183,3-7 1,9 5-1194,0-4 675,0-4 1,3 12-89,3-8 1,0 0-4,12-6 815,-4-8 0,21-10 0,-7-11 0</inkml:trace>
  <inkml:trace contextRef="#ctx0" brushRef="#br1">24725 12189 7756,'2'-12'138,"2"0"1,2-2 0,0-3 0,0-1 0,0 0 0,0 0 995,2-1 0,-6 1-626,5 0 0,-5 0-133,-2-1 1,-9 3-135,-3 4 1,2-2-1,-2 8 181,-2 2-385,-2 2 0,-3 10 0,-1 4-629,-4 4 460,3 10 0,-5 3 0,6 9-661,-4 5 703,3 4 1,1 9-387,8 5 1,2-4 237,-2 4 0,3-6 0,11-7-171,5-5 0,5-1 456,12-5 1,4-7 98,9-18 0,-1-3 119,1-9 0,-3-3-92,-3-3-126,3-12 1,-14-4 0,3-9 260,-9-1-29,2-2 1,-14-3-53,4 1 0,-6-1-18,-6 1 1,2-1-122,-8 1 1,0-1-1,-6 3 48,-1 3 1,7-1-6,0 7 1,6 1 169,-6 6 117,8 8-356,-4-7 0,16 15 1,4-2-105,4 8 0,2 7 76,1 7 1,1 2 38,4 4 1,-4 5-85,5 7 13,-5 9 0,-2-5 0,1 7-38,-1-2 1,-2 11-362,-4-1 0,2 6-96,-8 0 0,1 4 176,-7 8 102,0 0 1,-9-2 0,-3-4-99,-4-7 1,-2-3 72,0-2 0,-7-8 203,1-5 0,0-11-182,5-7 288,-7-4 0,6-10 0,-5-4 7,5-4 79,2-2 1,0-8-93,-1-4 1,3-10 17,4-3-144,4 1 0,8 0 0,0-3-312,0-1 1,0 0-1327,0-3 824,8-3 877,10 5 0,3-15 0,5-3 0</inkml:trace>
  <inkml:trace contextRef="#ctx0" brushRef="#br1">25145 11970 7756,'18'0'2681,"0"0"-2300,0 8 1,1-4 0,1 10-47,4 7 1,-4-1-364,5 10-33,-5 1 0,-2 5 1,1 1-1,-1 1-605,0 5 1,-2-5 538,-4 5 0,-4-6 36,-8-7 0,0 2 0,0-7-30,0-3 289,-8-10 24,-2-4 0,-8-8 419,0 0 0,2-8-212,3-4 1,-3-6 80,4-7 1,2-3-372,-2-8-97,8-1 1,-11-6 0,9-1-63,2-3 1,-4 7 37,2-3 0,0 5-137,6 1 1,6 1-154,0-1 1,8 9-846,-1 3 813,11 5 1,-4 4 0,4 2-720,-3 2 1,3 7 160,0-1 0,1 6 147,-7 6 745,0-3 0,9 13 0,1-6 0</inkml:trace>
  <inkml:trace contextRef="#ctx0" brushRef="#br1">25783 12189 7756,'10'-8'1150,"-4"-4"1,-4-4 376,-2-3-918,0 9-306,0 2-300,0 8 1,0 2 94,0 4 0,-2 4-124,-4 9 1,2-1 99,-8 0 0,8 2-149,-2 5 0,-2-5-544,2 4 454,-8 5 0,12-9 0,-5 4-66,5-3 1,0-3 233,-4 0 0,4 0 1,-4 1-62,4-1 144,2 0-120,0-8 1,0 0 44,0-4 1,2-4-7,4 5 81,4-5 0,9-4 318,-1-5-242,0 5 1,0-14 148,1 4 0,-3 2-126,-4-2 0,2 0-28,-8-7 1,7 1-69,-7 0 0,0 0-85,-6-1 0,6 1-352,0 0 255,0 0 0,-6-1 20,0 1-11,0 8 1,8-4-34,4 8 0,-2 0-24,3 6 0,-7 0-178,6 0 0,-6 2-1,6 4-354,-8-4 0,12 14 150,-4-4 1,-3-2 34,-3 2 478,-4-8-215,-2 5 423,0-9-270,0 0 140,-8 0 0,6-9 35,-5-3 1,-1-4 245,2-2-163,0 0 0,0-1 104,0 1 0,0 6 241,6 0-188,0 8-69,0-4 0,2 8-292,4 0 1,-2 6-203,8 0 1,-2 8-8,3-2 1,3-2-343,-4 2 1,4-1-353,2 1 492,1 4 0,-1-12-136,0 8 0,-6-8 566,0 2 0,1-4 0,5-2 0,0 0 0</inkml:trace>
  <inkml:trace contextRef="#ctx0" brushRef="#br1">26586 11514 7756,'-2'-18'-46,"-2"-1"0,-4 1 0,-2 0 0,-2 0 0,-1 1 0,1 3 1969,-2 2 1,4 2-63,-2-2-1469,8 4 0,-4 16 0,10 6 0,2 8 172,2 9 0,8 11-328,-2 7-147,4 4 1,3 3 0,-1 3-409,0 2 157,8 8 0,-3-12 0,5 6-911,-2-1 897,-1-5 1,-1 6-1,0-10-879,-1-5 844,-3-3 1,-10-10 115,-4-5 0,-4-10 42,-2-8 0,-8-8 583,-4 3 0,-12-14 39,-7-5-447,-11-4 1,3 0-21,-3 4 1,3-5-38,3 5 1,5-4-1,3-2-191,1 0 230,11 7-88,8 3-31,8 8 0,8 0 0,6 0-23,9 0 0,5 6 6,9 0 1,-1 7-64,1-7 0,-1 6-327,1-6 348,-1 0 1,3-6 0,-1 2 53,-1 4 0,1-4-18,-14 4 0,1-4-13,-7-2 0,0 0-89,1 0-50,-9 0 1,-2-2-1,-8-4-539,0-6 1,6-4 141,0-2 1,6-3-472,-6-3 0,8 2 200,-1-9 496,11 1 0,-4 1 362,4 5 0,3 4 0,-3 4 0,-2 3 0,-1 5-86,-3 8 1,-6 0-153,0 0 1728,-8 0-1262,4 8 0,-14 3-35,0 7 0,-8 0 485,2 0 335,4-8 0,-2 5-459,4-9 1,4 2-1040,-5-2 537,5-4-52,2 6 0,-8 0 0,-2 2 0</inkml:trace>
  <inkml:trace contextRef="#ctx0" brushRef="#br1">26878 11459 7756,'24'-36'308,"1"-1"0,-1 7 1253,-6-1-1376,1 9 0,-1 4-522,0 12 18,-8 4 0,6 4-1897,-3 4 2216,-5 4 0,8 8 0,-6 0 0</inkml:trace>
  <inkml:trace contextRef="#ctx0" brushRef="#br1">27444 12043 7756,'6'12'0,"0"0"0,12-5 660,-6 5 1,11-8 237,-5 2 0,0-2 0,8 0 0,-1 2-699,-1-2 1,6-2-404,-5-2 1,1 0 268,-2 0 108,-3 0 0,7-8 262,-4-4 1,-9-4-96,3-3 1,-6 1-193,0 0 0,-4 0 14,-8-1 0,0 1 0,-2 0 312,-4 0-522,-4-1 0,-14 3 0,-1 4-20,3 6 1,2-2-636,2 2 184,-9 0 0,9 8 251,0 4 1,0 2 68,5 4 1,5 4-1,2-4-61,4 5 1,2 1-73,0 0 1,0 0-139,0 1 548,0-1-93,8 0 1,2-6 0,9-2 449,-1-1 1,-6-3-138,0-6 1,0 0 76,7 0-312,-1 0 8,0 0 0,-6-6 1,0-3 69,3-1 0,-5 4-19,2-6-250,0 8 40,6-4 26,1 8 1,-1 0 0,-2 2 5,-4 4 0,4-2 4,-3 8 1,3-6-124,2 6 0,0-5 142,1 5 241,-9-8 1,6 4 0,-4-8-73,4 0 1,3 0-2,-1 0 1,-6 0-107,0 0 49,0-8-21,7-2 0,-9-11 0,-4-1-4,-4-2 0,-2-3-106,0 3 1,6 4 138,0-5 1,2 5 50,-2 2 0,-2 8-54,8 4 1,-6 4 331,7 2-356,-9 0 1,12 0-295,-4 0 0,2 8 0,0 4-155,-1 4 0,-1-4 171,6 0 1,-2-5-350,-4 5 89,5-8-120,-7 12-203,0-14 305,-2-2 0,-8-12-66,0-12 0,-6 1-334,0-7 0,-8-9 426,2-9 0,-11-21 471,-1-10-57,-9-17 1,20 46-1,0-1 1,-2-3 0,2 0 56,3 3 0,1-1 0,-1-45 0,10 12 0,0 10 35,0 8 0,0 18 42,0 6 39,0 13 0,0 18 1465,0 0 627,0 8-822,0-4-393,0 8-603,8 0 1,3 8 0,9 4 303,4 4 1,5 10-233,7 5 0,-6 3 34,1 3 1,-1 9 2,7 9-446,-1 0 1,-1 16 0,-5-4-313,-6 4 0,-3-4 26,-3 0 1,0-7-166,0 7 1,-1-8-84,-5 2 0,-2-10-536,-4-3 0,-4-7 355,4 1 1,-4-11-112,-2-7 1,0-4 398,0-1 1,0-7-120,0 0-253,-8-8 1,-4-2 273,-12-8 1,1-8 471,-7 2 0,2-11 0,-3-1 0,-3-8 0,3 1 43,-3 5 1,-1-9 0,5 7 199,6 0 1,5-1 44,7 5 1,4 4 803,8-5 152,8 5 1,10 2-674,13-1 0,5 1 0,7 0-3,6 0 1,9-1-575,3 1 0,-2 0-663,-10 0 661,3-1 0,-13 3-318,3 4 1,-9-4 0,-5 4-1193,-1-5 0,-3-3 109,-6-4 1409,-8-5 0,-2-15 0,-8-3 0</inkml:trace>
  <inkml:trace contextRef="#ctx0" brushRef="#br1">27462 13430 7835,'-35'-18'0,"5"-1"302,6 1 1,3 0 0,5 0 338,4-1 0,-4 7-349,4 0 0,2 10 1,-1 4-182,3 14 1,2 13 191,6 13-301,0 5 1,6 8 0,2-1 0,3 3-1,3 2-307,2 2 221,2-9 0,9-7 0,3-8-336,4-1 1,9-8 486,0-3 1,7-13 67,-1-6 0,4-20 173,1-10 1,-1-11-36,-4-8 0,-7-3 157,-11-9 1,-7-2-115,-12-4 1,-4 5 26,-8-5 1,-16 6-185,-8 7 0,-17-5-121,-7 4 0,-11-2-555,-2 3 0,2 5 178,11 13 1,3 5-496,8 13 453,9 4 1,10 10-221,12 4 0,6 4 70,6 9 0,10 5-145,8 0 1,7 7 226,-7-7 0,9 2 449,-3-1 0,8-5 0,-1 4 0,12 5 0,-11-1 0</inkml:trace>
  <inkml:trace contextRef="#ctx0" brushRef="#br1">27918 13503 8728,'2'-10'1180,"4"4"0,-2 4-1052,8 2 0,1 2-209,5 4 1,6 4 16,1 8 0,1 0-562,-2 1 544,-4 7 1,15-6 0,-7 5-118,1-5 1,3-8 256,-8 0 1,1-8 296,-7 2 0,0-4 165,1-2 1,-3-10-199,-4-8 1,-2-2 33,-4-11 1,-4 1-90,4-7 0,-6 1-82,-6-1 1,2 1-215,-8-1 0,6 1-336,-6-1 0,6 3 155,-7 4 1,9 3-1495,-2 9-560,4 0 889,2 8 150,0 1 1225,8 18 0,3 1 0,7 8 0,0 0 0</inkml:trace>
  <inkml:trace contextRef="#ctx0" brushRef="#br1">28502 13120 7756,'0'-31'26,"0"1"1,2 6 151,4-7 1,-4 3 106,4-3 1,-2-1 498,2 8-106,-4 7 0,9 9-76,-5 8 1,-2 10 87,8 9 1,0 9-254,6 15 0,0 5-31,1 13 1,5 4-309,0 8 1,7 0-413,-7 0 0,3 0 68,-3 0 1,-4 2-315,4 4 0,-3-12-683,-3 0 0,0-10 391,0-9 1,-5-3-491,-1-9 514,-8-7 540,4-11 1,-8-12-17,0-12 304,-8-4 0,-10-17 0,-11-1 0</inkml:trace>
  <inkml:trace contextRef="#ctx0" brushRef="#br1">28630 13594 7756,'-19'0'1573,"1"0"-711,0 0-533,8 0 0,4-2 0,12-4 0,8-4 1,8-4-1,11-3-25,7-3 0,7-2-322,8 4-3,-9-1 1,7-5 0,-6 0-744,-1 1 695,-1-5 0,-9 8 1,1-5-379,-1 5-572,-7 2 1,-3 0-1,-10-1-978,-3 1 1997,-5 8 0,-8-6 0,0 6 0</inkml:trace>
  <inkml:trace contextRef="#ctx0" brushRef="#br1">29122 13065 7756,'9'-10'1084,"-7"-6"0,14 14-491,-4-5 0,-2 18 35,2 13 1,-6 8-120,6 23 0,1 6-382,5 18 0,-6 2-457,0 4 0,0 4 34,7-3 1,-1-3 134,0 2 1,0-14-35,1 2 0,-7-18-394,0-1 1,0-13 141,6-5 0,-5-9-588,-1-15 630,-8-4 1,4-18 22,-8-8 0,-2-9-113,-4-9 1,-4-9 284,-9-3 0,1-15 210,0-10 0,0-4 0,-1-15 0,1 3-79,9 38 1,0-1 0,0-1 0,0 0 78,-1-4 0,1-1 0,4 3 0,0 0 0,1 0 0,2 1 0,4-46 436,10 15 0,11 12 32,19 13 1,-1 21 293,7 15 0,-5 14-278,6 16 0,-7 12 24,7 12 1,-17 11-154,-1 1 0,-11 11 93,-8 2 0,-12 2-391,-12 10 0,-14-9-316,-11 3 1,-1-4-220,-11-2 0,6-7 323,-5 1 0,7-10-167,-1-3 0,11-8 285,7-9 1,4-9-408,1-4 1,9-6 50,4-6 0,4-6-116,2-13 1,0 3 139,0-8 0,14-1 369,5-5 0,11-1 0,-2 1 0</inkml:trace>
  <inkml:trace contextRef="#ctx0" brushRef="#br1">29633 13120 7756,'8'18'0,"-3"-6"917,7 0 0,-6 0-370,6 7 0,-6-7-157,6 0 0,-6 0-325,6 6 0,-6 1-265,7-1 1,-1 0-36,6 0 1,0-5-332,1-1 1,-1-8 481,0 2 0,2-4 14,5-2 1,-5-8 302,4-4 0,-3-1 193,-3-5 1,-2 4 175,-4-10 0,2 1-248,-8-1 1,1 4-10,-7-5 1,0-1-16,0 2 0,0-1-210,0 7-252,0 0-268,0 0 1,0 6-359,0-1-869,0 9-947,0-4 1210,0 8 657,0 0 707,0-8 0,0-10 0,0-2 0,0-7 0</inkml:trace>
  <inkml:trace contextRef="#ctx0" brushRef="#br1">29980 12226 7756,'18'-27'24,"1"7"1,-7-4 799,0 11-109,0 5 1,6 16-63,1 5 1,-1 11 187,0 6 1,0 15-190,1 10 0,-3 8-532,-4 10 0,2 0-421,-8 0 1,2 0 127,-2-1 1,-4 1-148,4 0 1,5-2-510,1-4 455,4-4 0,0-6 0,-2 2-184,-1 2 1,-3-11-272,2-13 1,-4-9-377,-8-10 690,0-7 1,-8-5 93,-4-12 1,-13-5 420,-5-7 0,-2-8 0,1-5 0,-3-3 0,5-3 0</inkml:trace>
  <inkml:trace contextRef="#ctx0" brushRef="#br1">29980 13028 7756,'6'-18'0,"2"-2"372,2-4-87,11 11 1,1-11 0,8 12 526,3-4 0,9 4-474,7-1 0,-2 9-244,1-2 1,-1 2-237,2-2 0,-5 4-1033,-7-4-305,-9 4 1480,-10 2 0,-18-8 0,-10-2 0</inkml:trace>
  <inkml:trace contextRef="#ctx0" brushRef="#br1">30053 10547 7756,'-18'-18'16,"2"-1"1,1 1 315,3 0 1,8 0-1,-4 1 671,0 5-764,6-4 0,-4 8-48,12-4 0,-2 14-167,8 16-5,0 8 0,13 19 0,-1 4-310,-2 3 201,-1 3 1,3 8-1,0 2-213,-2 0 129,-1 6 0,-3-13 1,-2 7-7,-4-2 1,5-4 91,-5-10 1,4-13 97,2-12 0,0-11 144,1-7 1,7-8 5,4-10 1,-1-11-48,1-19 1,1 1-20,5-8 1,-1 9-5,-5-3 0,-4 7-56,-7 5 0,-1 5 0,0 8 0,-6 8-105,1 4 0,-7 14 69,6 10 1,-6 10-92,6 15 0,-6-3 47,6 9 65,-8-8 0,13 1 0,-3-9-249,8-3 0,0-16 218,9-2 0,-1-8 335,7-4 1,-1-10-108,1-8 0,-3-6 76,-3-7 0,-5-3-60,-8 3 0,-6-3 123,0-2 1,-8 7-83,3 5 1,-16 4-89,-9 1 0,-8 7-173,-11 0 0,-5 8 77,-1-2 1,-5-2-75,5 2 0,-6 0-124,7 6 0,-1 8-179,7 4 1,7-2-29,5 2 0,4 0-870,1 7 593,1-1 0,8 0-396,4 0 0,6-6-150,6 1 983,12-9 1,5 4 0,7-8 155,2 0 0,3 0 0,1 0 0</inkml:trace>
  <inkml:trace contextRef="#ctx0" brushRef="#br1">31367 10638 7652,'0'-10'1126,"0"2"-1224,0 0 331,0 6-632,0-6 513,0 8-171,0 0-28,8 0 5,-6 0 24,6 0 165,-8 0 0,0-2 0,2-2-75,4-3 539,-4 1-22,6 6-342,-8 0 1,2 0 72,4 0-101,-4 0 33,7 0-95,-9 0-156,0 0 0,0 8 86,0 5-8,0 3 0,0 2 0,0 0 69,0 1 0,0 5-114,0 0 0,0 1-4,0-7 1,2 0 1,4 0 0,2 1 17,4-1 1,10 0-78,-4 0 0,5 1 58,-5-1 0,0 0-22,1 0 1,-3-4 79,-4 5 1,-4-5-2,-8 10 0,0 5 122,0 1 0,-2-2-190,-4 3 0,-6-7-202,-13 7 0,5-3 159,-4 2-478,4-3 0,1-9-546,1 0 381,8-8 0,2-4 64,8-12 0,2-4 641,4-8 0,4-8 0,16-3 0,3-7 0</inkml:trace>
  <inkml:trace contextRef="#ctx0" brushRef="#br1">31714 10693 7756,'12'-18'224,"0"-1"1,-6 1 986,6 0-404,-8 0-547,12-1 1,-12 11-137,9 8 1,-9 8 203,2 11-392,-4-1 0,-2 6-78,0 0 0,0 7 0,0-5-163,0 3 1,2-7 205,4 2 1,-2-1 51,8 1 1,0-8 45,6 8 0,1-13-9,-1 7 0,6-4 135,1 4 1,5 1 53,-6-1 0,-5 0-90,-7 0 0,-8 1-330,2-1 1,-6 8-411,-6 5 0,-12-3 127,-13 2 1,-9-7 523,-3 1 0,-8 4 0,5 1 0</inkml:trace>
  <inkml:trace contextRef="#ctx0" brushRef="#br1">28976 10182 8639,'-10'8'20,"2"-4"0,8 8 0,0 2 36,0 3 1,2 1-266,4 0 183,4 8 0,11-5 0,3 3 0,4-6-1,1-5 0,5 1 0,-5-6 380,-1 2-96,-2-6 1,-1 4 458,-1-8-227,-8 0 278,-8 0-614,-24-8 1,2 4 0,-14-8 76,1-2 1,-3 3-209,6-1 1,-5 0-237,11-6-231,-4 0 1,13-1-484,-3 1 0,6 8 164,12 4 0,4-2-60,9 2 0,5 0 824,0 6 0,9 0 0,-5 0 0,9 0 0</inkml:trace>
  <inkml:trace contextRef="#ctx0" brushRef="#br1">29360 10456 7862,'10'18'-201,"-2"-8"0,0-2 1291,4-8-847,4-8 1,3-4 0,-1-13 359,0-5-364,0-12 0,7-5 14,-1-8 0,-2 0 0,-7 1 286,-3-1 0,-2-2-239,2-4 0,-4 7-60,-8-1 1,-2 2 73,-4 11-183,-4-9 1,-14 6 0,-3-5-1,-1 1 1,-1 2-70,-1-1 1,2 3-6,3 9 1,11 7 162,-4 5-168,12 4 0,-2 11-34,8 9 1,2 11-179,4 13 0,4 6 194,8 13 0,6 6 385,1 11-419,-1-3 0,-4 8 0,3-4-187,1 6 0,2 4-485,-1 2 1,-5 0-929,4 0 1233,-3 0 1,3 0 0,0-2-180,-1-4 0,-5-13-52,-6-11 1,-2-13-311,-4-5 516,-4-5 0,4-10 195,-12-4 0,-4-12 108,-8-6 0,-7-4 600,1-3 0,-6-1-470,5-4 0,-5 1-67,6-7 1,-1 6 189,7-7 0,2 9 276,4-2 1,4 3-131,8 3 0,8 0 205,4 0 1,14-1-231,11 1 1,3 8-127,15 4 1,-4-2-700,10 2 1,-5 0 25,-1 6 0,-2 2 514,-5 4 0,5 4 0,-6 8 0</inkml:trace>
  <inkml:trace contextRef="#ctx0" brushRef="#br2">15200 3814 7756,'-2'-17'-1432,"-2"3"1498,-2 2 1,0 6 0,6-6 136,0-2 0,0 3 0,0-1-80,0-2 0,0-2 0,0-2 38,0-1 0,0 1 53,0 0-100,0 0 1,0-1 146,0 1-25,0 0-85,0 0 97,0-1-82,0 1 42,0 8-122,0 2 1,-2 2 108,-4 0-225,3 0 214,-5 6-267,0 0-33,6 0 145,-6 0-68,8 0 1,0 2 87,0 4-40,-8 4 1,6 8 3,-4 0 1,4 1-46,2-1 1,0 0 42,0 0 0,0 1-5,0-1 0,-2 6 7,-4 1 1,4 5 0,-4-6 0,4 9-11,2-3 0,2 5 7,4 1 0,-4-5-13,4-1 1,2 0 12,-2 7 1,8-1-108,-2 1 1,-1-1 55,1 1 0,-6-3-50,6-3 1,-8 1 62,2-8 0,-4 3 49,-2-3 1,0-4 77,0 5 1,0-5-74,0-2 1,0 1 10,0-1-29,-8-8 1,6 0 32,-4-4 15,-4-4-118,8 6-180,-6-8 146,8 0-744,0 0 1,8-8 0,2-2 0</inkml:trace>
  <inkml:trace contextRef="#ctx0" brushRef="#br2">15200 3832 7504,'0'-18'-664,"0"-1"0,6 1 1079,0 0-335,0 0 1,-4-1 0,2 1 0,2 0 0,-2 0 0,-2-1 102,-2 1 0,0 6 1,2 0 52,4-2-147,-4-3 1,7-1-1,-9 0 1,0 0 128,0-1 1,0 7 32,0 0 1,0 0-117,0-6 1,0 6 291,0-1-85,0 1-208,-9-6 0,7 6 105,-4 0-251,-4 8 68,8-13 199,-14 15-304,14-6 1,-8 2 1,4 0-60,4 0 0,-6 14 30,8 4 1,-6 4 39,-1 3 1,1 7 49,6 4 1,0 1 5,0 5 1,0-3-21,0 9 0,0 3 11,0-2 1,0 7-31,0-1 1,6-2 2,1 1 1,5-5-36,-6 5 1,6-1 52,-6 2 0,6 1-51,-6-7 1,0-6-8,-6-7 1,6-2 31,1 3 0,-1-5 15,-6-8 0,0 1-37,0-1 69,0-8-56,0-2 227,0-8-163,0 0 1,0-8-11,0-4 0,2-4-22,4-3 0,-4 1 12,4 0 0,-4-7-35,-2 1 1,0-2-71,0 1 0,0-1 7,0-4 1,2-5 74,4 5 1,-4 1-61,4-1 0,-4 0 29,-2-7 1,0 7 29,0-1 0,0 7-24,0-6 1,0 1 32,0-1 0,0-3 8,0 9 1,-2-2 5,-4 1 1,4 3 15,-4-8 0,4 7-38,2-1 1,0 2 33,0-3 1,0 5-27,0-4 0,0 3 118,0 3 1,0 6-101,0 0 127,0 0-37,0-7 31,0 1 0,-2 6 86,-4 0-168,4 8 1,-6-6 108,8 4-38,0 4-78,0-7 20,0 9 1,-2 0-88,-5 0 37,5 0-100,-6 0 1,8 9 106,0 3 1,-6 10-7,0 2 1,0 9 91,6-3 0,0 5-91,0 1 0,0 1 8,0-1 1,0 3 3,0 3 1,0-3-104,0 3 0,0-1 110,0 2 0,6-5-164,0 5 1,2-7 2,-2-5 1,-4 3 107,5-4 0,1-3 10,-2-3 1,0-4-25,-6-1 0,2-9 29,4-4-59,-4-4 182,6-2-10,-8 0 0,0-2-104,0-4 0,0-4-141,0-9 1,0 1 87,0 0 0,0-2-90,0-5 1,0 3 71,0-8 0,0 5-23,0-5 0,0 5 5,0-5 0,0 2-12,0-3 1,0-3 73,0 3 0,0 3-3,0-2 1,0-1 70,0-5 0,0 5-55,0 1 1,0 6 56,0-7 0,0 9-64,0-3 1,0 5 131,0 2 1,0 0-106,0-1 0,0 7 274,0 0-170,0 8 0,0-6 277,0 4-103,0 4-147,-8-6 16,6 8 19,-6 0-210,0 8 0,6 2 76,-4 8 1,-2 0-60,1 1 0,1-1 46,6 0 0,-2 9-11,-4 3 0,4-2 9,-4 3 1,4-1-5,2 7 1,0 1 10,0 5 1,0-5 0,0 5 1,6 1-58,0-1 0,2 2 54,-2-3 0,-1-3-109,7 3 1,-8-5-40,2-7 0,-4 5 116,-2-5 0,0 5-30,0 1 1,0-8 14,0-3 1,0-3 3,0 2 1,0-3-13,0 3 1,0-10 72,0-2-62,0 1 1,-2 3 151,-4-4 1,4-2 84,-4-4-76,4-4-72,2 14 15,0-14-77,0 7 81,0-9-5115,0 0 5016,8-9 0,-6-1 0,6-8 0</inkml:trace>
  <inkml:trace contextRef="#ctx0" brushRef="#br2">15054 4252 7756,'-6'-13'-134,"0"1"0,-2 0 334,2-6 0,3 6-47,-3 0 0,2 1 1,0-3-7,-2 2 1,0 6 48,6-6 0,0 6 45,0-6 1,-6 5-12,0-5 1,0 6 121,6-6-168,0 8 88,0-4-382,0 8 127,0 0-161,0 8 106,0 2 1,0 14-86,0 1 0,0 5 29,0-5 1,2 7-49,4-2 0,-4 5 80,4 1 1,-2-1 21,2-5 1,-2 5 55,8-5 1,-5-2-46,5 3 1,-6-9-7,6 3 1,0-5-1,6-2 1,-5-6 195,-1 0 0,0-8-15,6 2 0,0-3-104,1-3 0,-1-9 0,0-3 110,0-4 1,-1-2-62,-5 0 1,4-7 1,-4 1 0,4-2-28,3 1 1,-1 3-128,0-9 1,-2 7-3,-4-6 0,5 7 104,-5-1 1,4-2-53,2 1 1,-6-5 29,1 6 0,-7-1-67,6 7 1,-6 0 45,6 0 1,-6 1-26,6 5 25,-8-4 2,5 14 1,-9-14 1,0 14 13,0-6-13,0 8 0,0 2-194,0 4 122,0-4 0,-7 8 1,1-4-165,2 6 111,-6-4 1,6 8-63,-8-3 1,8 3 30,-2 2 0,-2-6 25,2 0 0,-2 1-90,1 5 19,5 0 1,-12 0 80,8 1 1,0-7-437,6 0 0,0-6 556,0 6 0,-8 0 0,-2 7 0</inkml:trace>
  <inkml:trace contextRef="#ctx0" brushRef="#br2">15036 4306 6324,'0'-18'177,"0"0"0,-2 6 358,-4-1-348,3 1 0,-13-6 0,4 0 167,-4 0 1,4 7-77,0 5 1,5-2 186,-5 2-271,8 0 0,-6 6 65,4 0 111,4 0-171,-6 0-84,8 0 1,2 0 40,4 0-196,4 8 0,6 2 26,-3 9 0,1-7-87,-8 0 1,6 0 94,-6 6 0,8 1-43,-2-1 0,-1 0-27,1 0 0,-6 1 13,6-1-52,0 0 1,6 0 98,1 1-47,-1-1 1,0 0 41,0 0 1,-1-6-116,-5 1 0,4-9 93,-4 2 0,-2 2-48,2-2 161,-8 0-115,5-6 1,-7 0 172,4 0-107,-4 0 194,6 0-148,-8 0 156,-8 0-141,6 0-35,-6 0-33,8 0-11,0-8 74,0-2-124,8-8 0,2-1 64,8 1 1,-6 0 4,0 0 0,7-7-17,5 1 0,2-2 61,-1 1 1,-3 3-3,8-9 1,-7 3-41,1-2 1,2-3 65,-1 9 1,-1-6-51,-6 5 1,-1-5 59,-5 5 0,4 1-7,-4 6 1,-4 0-40,-2-1 0,2 7 82,-2 0-17,1 8-70,-7-4 63,0 8-187,0 0-7,-9 8 1,5 2-52,-8 8 1,6-1 95,-6-5 1,6 10 3,-6-4 0,2 5 7,-3-5 1,-3 0-11,4 0 0,2 1-9,-2-1 0,2 2-133,-3 4 0,-3-3 26,4 3 0,-2 2 38,2-1 0,-5-1-20,5-6 1,2 7 59,-2-1 0,6-2-27,-6-10-95,8 5 114,-13-7-371,15 0-148,-6-2 1,10-8 600,4 0 0,5-8 0,7-2 0</inkml:trace>
  <inkml:trace contextRef="#ctx0" brushRef="#br2">2920 18192 7756,'-13'0'-112,"1"0"1,-2 0 350,-2 0 1,4 0 0,-1 0 1,-1 0 0,4 0-68,-2 0 0,6 0 3,-6 0 0,6 0 1,-7 0 268,-1 0-314,-2 0 1,-2 0 37,0 0 1,5 0-9,1 0 0,6 2 347,-6 4-153,0-3-169,-6 13 1,1-12-2,5 8 0,2-6 203,4 6-17,4-8-134,-6 12 1,8-11-116,0 7-475,0-8 377,0 4 0,8-2 107,4 0 0,4 6-46,3-6 1,1 0 4,4-6 1,-4 0-1,5 0 1,3 0 4,3 0 0,-3 0-6,2 0 1,1 0-10,5 0 1,3-2-24,3-4 1,-1 2-21,8-8 0,-7 6 11,7-6 0,-7 6-11,7-6 0,-6 5 23,5-5 0,-5 2-4,6-2 1,-15-2-31,3 8 0,-7-6-4,0 5 1,-1 1-29,-5 6 1,-4 0-131,5 0 0,-5 0 11,-2 0 0,-6 6 75,0 1 1,1 1-2,5-2 0,-6-4 25,0 4 1,0-2-19,7 2 29,-1-4 0,0 6 6,0-8 0,-5 0 29,-1 0 1,-2-2 81,2-4 1,-2 4-233,-4-4 0,-4 2 48,4-2-189,-4 4 1,-2-8-383,0 4 270,0 3 0,-2-5-107,-4 8 178,-4-8 1,-8 6-6,0-4 1,-1-2-29,1 2 1,0-2 203,0 2 1,-1 4 302,1-4 0,0 2 90,0-2 1,-1 1-160,1-7 0,0 8 64,0-2 0,-1-2 59,1 2 0,0 0 131,0 6 1,-1-6 32,1 0-244,0 0 1,0 6 43,-1 0 0,7 0 39,0 0 122,8 0-164,-12 8-37,14 2-64,-6 0 0,16 4 26,4-8-1,4 0-35,2-6 0,1 6-20,-1 1 0,8-1-8,5-6 1,-3 0-148,3 0 0,-3 0-32,2 0 0,5 0 63,-5 0 1,3 0 44,-3 0 0,2 0 2,-7 0 0,5 0-7,-5 0 0,-1 0 36,-6 0 20,0 0 1,-5 2 226,-1 4-146,-8-4-40,4 14 1,-8-12 93,0 8 0,0-6-94,0 6 0,-8-1-28,-4 1 0,1 4-1,-1-4 1,0 10-12,-6 3 1,-2-1-17,-5-6 1,5 1-61,-4-1 0,3 6 62,3 1 1,0-1-2,0-6 1,-1 0 9,1 1 0,0-1-2,0 0 0,5-6-36,1 0 1,0-6-25,-6 7-30,8-9-193,-6 4-205,14-8 126,-7 0-141,9 0 1,0-2-395,0-4 0,0-4-1682,0-9 2567,0 1 0,9 0 0,1 0 0</inkml:trace>
  <inkml:trace contextRef="#ctx0" brushRef="#br2">8576 17244 7756,'10'0'-825,"-2"0"979,-8 0 1,0-2 290,0-5-100,0 5-139,0-6 0,-2 6 161,-4-4-93,4 4-127,-6-6 88,0 8-12,-2 0-42,0 0-15,-6 0-82,5 8 1,1-4-58,4 8 0,-2-6-19,2 7 1,-6-7 79,6 6 0,-8 0-129,1 6 1,3-6 47,-2 1 1,6-1-1,-6 6 0,-2 0-7,6 1 1,-7-1 0,7 0 38,-2 0-32,6 1 1,-6-1 12,4 0 0,4-6-5,-4 0 0,4 0 0,0 5 20,-4-5 0,4 4 6,-5-4 21,5 4-96,2 3 0,0-1 54,0 0 0,0-6-10,0 1 0,0-1 12,0 6 0,0 0-1,0 0-41,0 1 0,0 1 47,0 4-122,0-12 1,0 13 98,0-13 1,-6 6-25,0 7 0,0-5 21,6 4 0,0-4 1,0-1 10,0-1 217,-8 0-228,6 0 0,-6 1 6,8-1 0,0 0-10,0 0 1,0-5 0,0-1-56,0 2 88,0 2-101,0 2 0,0 1 39,0-1 0,0 0 16,0 0 0,0 1 0,0-1 55,0 0 1,0-6-74,0 0 149,0 1 0,0-1-74,0 0 0,0-6 13,0 6 1,0-6-31,0 6 1,0-5 18,0 5 4,0 0 0,6 6 19,0 0-202,0-8 0,2 7 72,4-5 231,-3-4-160,7 8 1,-8-6 0,6 7 39,-2-5-38,-8 4 0,11-12 13,-9 8 1,8-2-1,-4 4 15,0-1 0,4-7-30,-8 6 0,9-2-31,-3 2 21,-4 4 1,6-12-1,-6 9 9,2 1 1,0-4-23,3 2 95,3 0 0,-12 0 0,8-1-31,2-3-17,-6 6 0,9-10 8,-5 8 0,4-2 6,2 2 8,-8-3 0,6-1-2,-3 4-9,3-4 1,-4 0 4,0-8 1,0 6 67,7 0-102,-1 0 0,-6-6 1,0 0-20,2 0-36,3 0 1,1 0 36,0 0 1,0 0-62,1 0 0,-1 0 72,0 0 1,0-6-6,1 0 19,-1-8 1,0 10 0,0-6 355,1 2-348,-1-7 0,0 5 1,0-6 139,1 4 0,-1-4-64,0 4-67,-8-5 0,6-7 1,-3 0 25,3 1 1,2 3 35,0 2-82,1 0 0,-3-7 35,-4 1 0,4 0-8,-4 5 1,-2 1-1,1 0 31,-3 0 1,4-1-7,-6 1 1,6 0-15,-6 0 0,6-1 45,-6 1-116,9 0 1,-13 6-1,4 0 67,-4-3 0,0 5 4,4-2-46,-4 8 1,6-12-80,-8 4 100,0-5 0,6-1 3,0 0 1,0 0 100,-6-1 1,0 1-84,0 0 42,0 0 1,0 5-50,0 1 1,0 0 3,0-6 1,-2 0 44,-4-1 0,2 1 18,-8 0 0,6 0 5,-6-1-99,8 1 1,-11 0-16,9 0 1,-6 6-1,4-1-35,-2-1 0,4-2 40,-6-2 0,2-1 38,-3 1-158,-3 0 1,6 0 73,-8-1 1,6 3 0,-1 2-70,-1 2 95,6 0 0,-8 0 1,6-1-26,0-1 42,-7 6 0,7-6 0,-6 6-12,4-2 12,-4-3 0,8 1 0,-7 2-7,3 2 108,0-6-116,-6 4 0,0-9-17,-1 1 1,7 2 31,0 4-45,8-4 51,-12 6-2,6-9 0,-9 1-1,1 0 1,6 8 40,0 4 0,6-3 64,-6 3-106,7 0 95,-11 6-80,6-8 1,-8 6 0,2-6 15,3 0-211,-3 6 188,6-14 0,-2 14-53,0-4 0,0-3 49,-7 3-85,9 0 0,-6 0 56,4 0 0,2 0-20,-2 6 8,-1 0 1,1 0 53,0 0 0,6 0 1,-4 2 150,2 4-181,-6-4 25,12 6-15,-15 0 1,15-4-13,-4 9 20,4-9 0,2 6-91,0-4 1,0-2 78,0 8 1,0-6-109,0 6 0,0-6 42,0 7 0,0-7 34,0 6 1,0-6-195,0 6 1,0-6 56,0 6-485,0-8 51,0 13 206,0-7 1,0 2 50,0 0-1297,0-8 636,0 4 1008,8-8 0,11 8 0,9 2 0</inkml:trace>
  <inkml:trace contextRef="#ctx0" brushRef="#br3">9343 17645 12702,'0'-10'-66,"0"2"124,0 8 0,2-6 518,4 0-428,4-1 1,8 7-1,0-2 1,3-2 0,3-4 80,6-2 0,5 4-39,1-6 1,9 0-129,4-7 33,11 9 1,-1-12-1,8 4-40,2-2 62,2-1 0,4 3 1,2 0-323,2 0 189,-8-1 1,-2 3-1,-8 2-160,-2 2 185,5 8 1,-13-11-1,2 7-52,-7-2 96,5-2 0,-10 0 1,5 0 10,-1-2 0,0 3 6,-3-1 1,5 0-32,8-6 1,-1 0 2,1-1 1,0 7-77,-1 0 0,1 2 81,0-2 1,4-3-69,-5 9 0,-3-6 18,-14 6 1,-1-2-22,1 2 1,5 4-24,1-4 1,-1 4-27,-5 2 1,-1 0 6,1 0 0,-1 0 33,1 0 0,1 0-24,5 0 1,-2-2 42,7-4 1,1 4-209,6-4 1,-1-3 130,1 3 0,-6-2 54,-1 2 0,-5 2 91,6-8 0,-11 6 31,-1-6 1,-1 8-1,-5-2 0,1 2 224,-2-3 1,3 5-203,-9-4 1,9 4-81,-3 2 1,-2-6-16,3 0 0,-1 0-25,7 6 1,1-2 0,5-4 1,-5 4-68,5-4 0,-3-2-114,3 2 0,-2-2 122,7 1 1,-7 3 25,1-8 0,3 6 229,-2-6 0,1 6-161,-1-6 1,-5 6 170,5-6 1,-3 1-76,3-1 1,4-4 33,7 4 0,1-4-90,0-3 1,2 1 15,3 0 1,1 6-96,12 0 1,-6-1-157,6-5 0,0 6 49,-6 0 0,0 2 89,6-2 1,-12-5-12,6 5 1,-9 2-28,-3-2 1,2 2 169,4-2 1,-4-3-98,3 9 0,-1-6 149,2 6 1,0-8-175,12 2 1,-10 1 11,10-1 0,-4 0-122,4-6 0,6 0 98,0-1 0,6 3-152,-6 4 1,0-4 193,-6 4 0,2-7 80,4-5 1,-4 4 3,4-5 0,-4 5 110,-2 2 0,8 0-140,4-1 1,-1 1 5,1 0 0,-2-2-227,2-5 0,6 5 107,0-4 1,1 3-397,5 3 0,-4-2 366,-2-4 0,3 3-96,3-3 1,-4 4 82,5 2 1,-5-1-4,-2 1 1,2 0 97,5 0 0,-5-1 8,4 1 0,-10-2 123,-1-5 1,7 5-135,-42 8 1,1 0-1,48-15 170,-3 3 0,-4-2-121,-2 1 0,1 3 25,-1-8 0,-2 7-34,-4-1 1,2 2 2,-7-3 1,5 5-195,-6-4 1,0 4 134,-6 1 0,-2 1-31,-4 0 0,8 0 35,-8-1 0,6 1-4,-13 0 1,7 6-69,-6 0 1,6-1 11,-6-5 0,-6 6 212,-7 0 1,-1 2-180,2-3 36,3-3 1,-13 12-1,5-8 336,1-2 1,-6 6-337,3 2 0,-5-2 370,-7 1-208,-4-7 0,-7 10 231,-1-8-258,-8 8-200,-2-4 0,-10 8-16,-4 0 1,-4 0 11,-8 0-113,-1 0 0,1 0 0,0 0-403,0 0 213,-9 0-435,7 0 140,-6 0 298,16 0 199,1 0 232,9 0-125,0 0 1,2-6 138,5 0-5,-5 0 1,12 4 840,-8-4-512,0 4 0,-4-7-90,4 9 7,-4-8-281,6 6 63,-8-6 1,0 6 44,0-4-537,0 4-72,0-6-216,0 8 1189,0 0-500,0-8 81,0 6-214,0-6 183,0 8-563,0 0 504,8 0 1,-4 0 101,8 0 1,1 6-341,5 0 0,0 0 123,0-6 1,9 6 226,3 0 1,5 2 182,1-2 1,1-4-89,-1 4 1,1-2-19,-1 3 1,1-5 45,-1 4 1,-1-2 221,-5 2-209,-4-4 0,-7 6-61,-1-8 11,-8 8 1,-4-6-165,-12 4 1,-4 2 227,-8-2 0,-1 6-7,1-5 1,-8 1-231,-5-2 1,3 2-68,-2 4 0,1 4-266,-1-4 1,1 3 79,5-3 0,8 6 240,-9 0 1,17 1-1,-8 7 1</inkml:trace>
  <inkml:trace contextRef="#ctx0" brushRef="#br3">6897 17554 14278,'-12'0'-826,"0"-2"0,-2-2 64,-2-2 1,4-1-1,-1 7 1073,-1 0-462,6 0 164,0 0 0,2 3 1,-2 3-1,-2 6-23,-5 4 1,5 2 17,-2 0 1,6 3-356,-6 3 285,8-4 1,-12 9 0,5-7 108,1 2 1,-4 9-164,8-3 0,-6 7 100,6 5 1,-2-3-124,2 3 1,4 5 94,-5 2 0,5-3-120,2 3 0,0-6 130,0 5 1,0-5-25,0 5 0,2-7 41,5 2 0,3-5 98,8-1 0,0-1-99,0 1 1,3-7-40,3 0 1,-2-7-53,9 1 1,-1 2 99,7-1 0,1-1-171,5-6 1,-3-1 166,9-5 1,-2 2 1,1-8 1,3 6 26,-8-6 0,1 0 25,-1-6 0,1 0 230,5 0 0,-4 0-138,-9 0 1,-1-6 40,-5 0 1,2-6-64,-7 6 1,5-6 91,-6 6-75,1-9 1,-7 7 1,0-4 0,-6-4-50,1 4 0,-3 2-4,2-3 1,2 7-77,-8-6 35,0 0-486,-6-6 0,-2 2-28,-4 3 0,-4-1-329,-8 8 760,-9-8 1,-1-4 0,-8-11 0</inkml:trace>
  <inkml:trace contextRef="#ctx0" brushRef="#br2">18448 4106 8483,'0'-19'-320,"0"1"0,0 0 1,0 0 319,0-1-485,8 1 1,-6 0-1,6 0 822,0-1 21,-6 1-297,6 0 136,-8 0-96,0-1-107,0 9 0,0 4 29,0 12 0,-2 6-47,-4 13 1,2 3-74,-8 9 0,8 1 113,-2 5 0,4-5-155,2 5 1,0 1 107,0-1 0,0 2-8,0-3 0,0-3 9,0 3 1,0-5 2,0-7 0,6 5 3,0-5 1,0-4-13,-6-1 37,-8-5 1,-2-10-41,-8-4 20,-1-4 0,1-4 22,0-4 1,6-10-9,0-8 0,7-3 48,-1 3 0,6 2 115,6-9 0,11 9-150,7-2 0,15 3 9,-3 3 1,7 8 200,-1 4 1,5 4-91,8 2 0,-1 8-394,1 4 1,4 12 265,-4 7 0,3 20 0,-11 5 0</inkml:trace>
  <inkml:trace contextRef="#ctx0" brushRef="#br3">1624 16477 17080,'-10'0'-2241,"2"-2"1757,8-4-749,0 4 1353,8-6 0,2 8 0,10 0 0,5 0 0,5 0 10,4 0 0,11-2 18,4-4 0,5 4-48,7-4 1,4 4-62,8 2 0,2-6-127,4-1 1,4-1 398,9 2 0,-3 4 119,-4-4 1,2 2-458,-8-2 1,6 4 51,-6-4 0,-1-2-22,-12 2 0,-1 0-11,-4 6 0,-6 0-19,0 0 1,-9 0-2,-9 0 1,-9 0-26,-4 0 1,-9 6-129,-3 0 1,-8 2-794,2-2 307,-4-4 331,-2 6 0,-8-6 459,-4 4 0,-7-4-70,-5 4 1,0-4-70,-13-2 1,5 0-48,-11 0 1,-1-6-44,1 0 0,-8-8 420,3 2 0,1 2-132,-2-2 1,9-1 192,-3-5 0,5 0-692,1 0 1,9-1 111,4 1 0,5 0-160,7 0 1,4-1-47,8 1 1,2 2 262,4 4 1,4 2 353,9 4 1,1 4-85,4-5 1,3 7-6,3 7 1,4 3-229,-3 8 0,1 0 124,-1 0 0,3-3 131,-3 3 0,-3-8 70,2 14 1,-7-7-278,1 7 0,-6-4-315,-6-2 1,3 3-168,-9 3 0,0-4 390,-6 5 1,-2-3 129,-4 2 1,-7-3 300,-11 3 1,2-4 13,-9-2 0,7-5 124,-6-1 0,7-6 70,-1 6 1,-2-6 532,1 6 131,1-8-468,6 4-754,0-8-174,7 8 11,3-5 1,25 13 0,3-6 0</inkml:trace>
  <inkml:trace contextRef="#ctx0" brushRef="#br4">18375 9799 8086,'0'-27'-111,"0"7"0,0-6 0,2 1 0,2 1 0,2 2 0,0 4-120,2 5 0,-6-3 1,4 4 525,-4-4 1,-2-3-77,0 1 0,0 0 44,0 0 0,-2 0-80,-4-1 1,-4 9-42,-8 4 1,0 4 12,-1 2 0,-1 0-257,-4 0 1,-3 2-21,-3 4 1,-4 4-13,3 9 1,-9 1 70,-3 4 0,-2-2 3,3 9 1,1-9 60,-7 2 1,-1 5-17,-6 1 1,0-1 150,1 1 0,5-6-70,0 7 1,3-7 55,-3 7 1,-2-1-103,9 6 0,5 1 11,7-1 0,6 1 24,-7-1 1,11 1-5,2-1 1,1 3-15,11 4 1,-6-3-4,6 9 1,0-7-62,6 7 0,0-6 56,0 5 0,0 7-90,0 6 1,0 0 49,0-7 0,0 1-6,0 0 0,2 0 23,4-1 1,4-7-11,9-5 1,-1-3-8,0-2 0,2-1-4,5 0 0,9 1 112,9-1 1,1-1-85,-1-5 1,6 5-226,11-5 0,-3-1 128,4 1 0,2-8 58,-2 3 1,10-11-43,2-2 0,-7-6 1,7 6 1,-12-8-35,0 2 0,-2-4 4,2-2 1,-11-6 171,5 0 0,-6-8-113,-1 2 1,5-4 121,-4-3 1,-5-5-10,-1 0 0,-4-3-29,-3 3 0,1 2-2,-1-9 1,1 1 14,-1-7 1,-8 1-11,-3-1 0,1-5-12,-2-1 1,1-1 136,-7 1 1,0 3-78,0-9 0,-5 2-37,-1-1 0,-6-5-44,6 4 0,-8 3-94,2-3 1,-4 2-8,-2-1 1,0-3-235,0 8 1,0-7 177,0 1 0,-6 2 37,0-1 1,-8 7 267,2-1 1,-7 3-175,-5 3 1,4-1 206,-4 1 0,3 1-13,3 5 1,0-5-93,0 5 0,-7 2-6,1-3 1,0 9-25,5-3 1,-5 3 56,0-2 0,-7 4-31,7-5 1,-7 7 8,7 6 0,-2-4-32,1 3 0,-1 3 156,-4-2 0,3 8 50,9-2-104,0-4 0,0 6 50,-1-8-15,9 8-111,-6-5 0,14 7-155,-4-4-1248,4 4 1003,2-6 1,0 10-607,0 4 0,2 4 915,4 9 0,4 7 0,8 2 0</inkml:trace>
  <inkml:trace contextRef="#ctx0" brushRef="#br4">6843 15930 8139,'18'-19'0,"0"1"0</inkml:trace>
  <inkml:trace contextRef="#ctx0" brushRef="#br4">6697 16057 8139,'-8'-10'-1204,"4"-4"865,-9 8 0,9-2 286,-2 2 0,4 2 98,2-8 0,0 6 32,0-7 0,0 7-65,0-6 0,6 6-4,0-6 1,9 6-37,-3-6 0,4 2 52,2-3 0,2-3-49,5 4 1,-3 2 41,9-2 0,-7 0-29,6-7 0,7 1-20,5 0 0,9-7 0,-2 1 0,11-8 27,7 1 0,0-3-198,6-3 1,-4 1 222,10-1 1,0 1-26,-6-1 0,4 3 45,-10 3 0,4-3-21,2 4 0,6-5 5,0-1 1,-6-1 16,-6 1 0,0-1 5,6 1 1,-2 1-24,-4 5 0,4-5-1,-4 5 1,4 1-41,2-1 1,6 0 36,0-7 0,-6 7-31,-6-1 0,2 1 27,10-7 0,2 1-9,4-1 1,2 7 61,-8 0 1,9-1 6,-3-5 1,4 1-47,2 5 0,-6-5 6,0 5 1,-5-5-58,5-1 1,4 2 49,2 3 0,-4-1-44,-14 7 0,0-7 5,0 1 1,0 3-10,0-2 1,-6 5 9,0-5 1,0 6-8,6-7 0,4 7 26,-4-7 0,4 7-1,-10-6 0,4 5 8,2-5 0,0 0-13,0-7 1,0 7-2,0-1 1,2 1 4,4-7 0,-4 3-24,4 3 0,-4-1 16,-2 8 0,0-7-3,0 7 1,0-6 1,0 5 0,-6-5-1,0 5 0,0-5 10,6 6 1,0-9-9,0 3 0,0 2 2,0-3 0,0 1-11,0-7 0,6 7-1,0-1 1,0 3 2,-6-2 1,6-5-3,0 5 1,0-3 7,-6 3 0,6-3-2,0 9 1,4-8-41,2 1 1,-7 3 35,7-3 1,-8 7-66,-4-6 0,8-1 62,4-5 1,-4 5-4,-2 1 1,4 2 11,2-3 1,-1-3 0,1 3 0,-14 3 29,2-3 1,-11 9 101,5-2 0,0-3-78,6 3 1,-8-6-31,-4 5 1,-4 1-15,-3 6 0,1-2 26,0-5 1,-2 5-103,-5-4 0,3 3 63,-8 3 1,1 0-10,-1 0 0,-11 5 63,5 1 0,-13 0 284,0-6 0,-1 6-208,1 0 1,-8 1-96,9-1 1,-9-4 41,8 4 0,-4-4-79,-1-3 1,-1 7-120,0 0 0,-2 0 93,-3-6 1,3-1-173,-4 1 1,-4 0 124,-2 0 0,-4 6-35,-2-1 0,0 7 71,0-6 1,-10 8-34,-8-2 0,-3 2 129,-9-2 0,-2 4 9,-11-4 0,5-2 127,-5 2 1,-2-7-150,3 7 0,-1-2 19,7 2 0,1-2 29,5-4 1,1-2 12,5 8 1,4-7 183,-5 7-168,13-8 50,4 4 1,18-8-138,9-1 1,9 9-4,15 4 1,3-2-93,9 2 0,8 0-228,4 6 0,-2 0 155,1 0 0,1 8-134,6 4 1,0 4-24,0 3 0,-8-7 47,-4 0 1,-12 0 316,-7 6 1,-13 1 96,-11-1 0,-8 0 269,-10 0 0,-8 1-95,-4-1 0,-13-6 179,-5 0 1,2 0-219,-3 7 0,1-1-83,-7 0 1,1 2-1009,-1 5 791,9-5 0,-7 15 0,7-7 0</inkml:trace>
  <inkml:trace contextRef="#ctx0" brushRef="#br4">19378 2463 8304,'0'-28'-52,"0"2"1,0 7 0,0 1 0,0 0 0,0 0-140,0-1 0,0 7 0,0 0 0,0-2 520,0-2 1,0 3-176,0 1 0,0 6 0,0-6 371,0-2-150,0-2-57,0-3-342,0 1 0,2 8 0,3 2 146,1 0-282,0 6 72,-6-6 164,0 8 0,0 8-9,0 4 0,0 6-3,0 7 1,-2 3 2,-4 8 1,2 9 2,-9 4 0,1 9 9,-6 3 0,6 6-164,0-6 1,1 8 110,-1-2 1,-2 10-18,8 2 1,-6 0-168,6-6 0,0 0 123,6 0 0,-2-2 68,-4-4 0,4-10-5,-4-9 1,3-5 26,3 6 1,0-11 9,0-1 0,0-3-60,0-10 1,0 1 12,0-7 1,0 0 19,0 0 252,9-7-290,-7 5 1,6-12-9,-8 8-9,0-8 1,0 6 1,0-4 0,0-2-21,0 8-126,0-7 0,-2 3 25,-4-8 110,4 0-2,-7 0-16,9 0-170,0 0 100,-8-8 1,6-3-56,-4-7 85,-4 0 1,2 0 60,-4-1 1,-2-1-37,8-4 1,-7 4 102,7-5 0,-8 3-58,2-2 0,2 3 100,-2-3 1,6-4-37,-7-3 0,9 3 19,-2-3 1,-2 7-17,2-6 1,0 5 113,6-5 0,0 8-37,0-3 0,-2 5-2,-4 2 0,4-1 16,-4 1 1,4 6-142,2 0-1,0 8 1,2-4-5,4 8 0,-4 2-162,4 4 0,2 4 158,-2 8 1,6 9-28,-6 3 0,7 4 0,-7 3 26,0 8 1,0-5 0,0 7 13,-2-3 1,4-1 16,-2-7 0,0 7 16,-6 0 1,6-1-11,0-5 0,3-7 4,-3 0 0,-4-7-20,4 1 0,4-6 1,2-5 0,-2 1 30,2-8 0,-6 0 20,7-6 0,-7-2 90,6-4 1,-2 0-60,2-13 1,4 5 14,-4-10 0,5-4-14,1-3 0,0-3 16,0-3 1,1 1-21,-1-1 1,0 1 5,0-1 1,1 7 58,-1-1 1,-6 7-62,0-6 1,-2 7 105,3-1-114,-5 4-4,-8 1-145,8 1-388,-6 8 140,6 2-374,-8 8-145,0 8 1,0-4 335,0 8 0,0-6-1014,0 7 1506,0-1 0,8 6 0,2 0 0</inkml:trace>
  <inkml:trace contextRef="#ctx0" brushRef="#br4">24214 1679 8485,'0'-29'-44,"0"5"1,0 2-1,0-1 1,0-1 0,0 0-121,0-3 0,0 7 1,0-4-1,-2 4 0,-2 1 297,-2 1 0,-8 0 0,1 2 1,-3 1 151,-2 3 1,-6 6-167,-1-6 0,1 8 57,6-2-158,-1 4 0,-1 2 0,-2 0 36,-2 0-100,-1 0 1,7 8 0,0 4-280,-1 4 232,-7 3 0,4 5 1,-9 2 26,-1 3 81,-2 1 1,-5 9-1,-2 1-3,-1 3 1,-9 1 11,3-1 1,1-3 123,-2 9 1,3 0-125,-3 5 0,4 1 55,9 0 1,7 2-29,5 4 1,4-3-14,2 9 0,5-6-9,1 6 1,8-6-2,-2 6 1,4-2 26,2 1 0,0 3-2,0-8 1,6 8 18,0-2 0,0 4 100,-6 2 1,6-2-228,1-4 1,7 2 63,-2-8 1,6 6-228,6-7 230,-3 1 0,13-14 1,-1-3-12,7 1 1,1-6 67,7 3 1,1-3-5,6-3 1,6 1-20,-1-1 1,7 7 145,-6-1 1,0 3-154,-6-3 0,-1-3 56,1 4 0,-2-5-4,-4-1 0,3-9-17,-3-4 0,0-5-6,5-7 1,-5-4 72,6-8 0,0-2 0,-7-4 1,7-4-72,6-9 1,-11-5-56,5 0 0,-4-9-2,4 3 0,-1-5 24,1-1 0,-2-3-112,-5-3 1,3 1 91,-8-7 0,-1 5-17,-5-6 1,-9 7 11,-4-7 1,-3 9 8,-3-3 1,-6 2 174,0-1 0,-8 3-107,2-3 1,-3 9-39,-3 3-23,0-1 1,6-11-1,2-1 16,2 3 1,-4-7-41,6-2 1,0 3-23,6-3 1,1 1 2,-1-7 0,0 6-130,0 0 1,3 7 83,3-7 1,-10 3-1,5-3 0,-7 4 62,0 9 1,2-9-15,-8-3 0,6 1 3,-6-2 1,0 7-14,-6-7 0,7 0 60,-1-5 1,0 5-40,-6 0 0,-2 7 12,-4-7 1,-5 0 75,-7-5 0,0 7 0,0 4 1,-1 5-77,1 1 0,-6 1-5,0-1 1,-9 3-3,3 4 0,1-3 30,-1 9-150,0 0 0,-7-1 0,1 1 21,-1 2 1,7 3 14,-1 7 1,-1-4-97,-11 4 1,5 2 123,-5-3 0,-2 7 42,3-6 0,-3 8-20,3-2 0,3 4 5,-3 2 0,3 0 16,3 0 0,5 0 107,1 0 0,1 0-79,-1 0 0,4 0 105,7 0 1,1 0 22,0 0-133,8 0 1,-4 2 9,7 4 0,-1-4-21,2 4 0,4-2-9,-4 2 28,-4-4-22,0 15 1,-6-13-26,4 8 9,-5-8 0,13 10-294,-8-8 189,8 0-231,-4-6-302,0 0-592,6 8 663,-6-6 584,8 15 0,8-7 0,2 8 0</inkml:trace>
  <inkml:trace contextRef="#ctx0" brushRef="#br5">15127 730 9352,'-18'0'-1171,"-1"0"1313,1 0 0,6 0 50,0 0 42,8 0-63,-4 0 1,8 2-37,0 4 0,0-2-55,0 8 1,0 2-11,0 11 1,-6-1-10,-1 13 0,-1-1-104,2 19 0,-2-2-50,-4 13 0,-2 1 113,8 6 0,-6 0-109,5 0 1,-5 0 80,6 0 0,-2-10-7,2-8 1,4-9 8,-4-9 1,-2-3-11,2-3-37,0-5 6,6-8 78,-8-7 0,6-11-93,-5-13 0,5-3 62,2-2 0,0-6 28,0-1 1,0-7 8,0 1 0,6-1 25,1 2 1,1-3 352,-2 9-318,4-9 0,8 13 61,0-4 0,1 6-56,-1 5 1,0 5-66,0 8 0,1 0-141,-1 0 1,0 8-8,0 5 1,-1 5-54,-5 6 0,4-4-116,-4 5 1,4-5 224,3-2 0,7 1 0,2-1 1</inkml:trace>
  <inkml:trace contextRef="#ctx0" brushRef="#br4">4379 17244 8098,'-10'-9'-1184,"2"5"1588,8-8 0,0 6 1,2-6 46,4-2 0,4 4-229,9-3 1,1 9-1,2-4 1,4 2 68,3 0 1,1-6-272,7 6 1,-1 0-137,1 6 1,5-6 135,1 0 0,0 0-312,-7 6 0,5 0 40,-5 0 1,3 0-65,-15 0 1,0 2-396,-6 4 94,-7 4 0,-3 10 91,-8 4 526,-17-3 0,-3 5 0,-16-8 0</inkml:trace>
  <inkml:trace contextRef="#ctx0" brushRef="#br4">4671 17317 8367,'-30'2'-834,"-1"4"0,15-4 1479,-2 4 0,10-4 283,-4-2-436,8 0 0,4-2-176,12-4 0,6 4-13,6-4 1,5 1-393,7-1 1,1 4 140,-1-4 0,7 4-1563,-1 2 1511,1 0 0,-7 0 0,1 0 0</inkml:trace>
  <inkml:trace contextRef="#ctx0" brushRef="#br5">14598 17006 10010,'-19'0'-157,"1"-2"0,0-2 83,0-2 300,8 0 1,1 4-1,11-2 102,5-2 0,3 0 71,8 6-269,0 0 0,9-6 0,3 0 318,4 2-268,11 2 1,-4-4 0,7-3 504,3-1-535,2 6 1,3-12 0,5 4-40,6-4 1,2 3 63,-2 1 1,2 2-146,-8-2 0,0-2-52,-7 8 1,-1 0-234,-4 6 1,-13-6-217,-11-1 59,-5 1 1,-10 8-30,-4 4 0,-6 3-179,-6 3 0,-12 4 153,-13-4 1,-3 2 69,-3-2 0,-1 5-127,-5-5 1,-3 10 522,-9 3 0,0-1-3,0-6 0,-5 0 2,-1 1 0,0-1 42,6 0 1,0-6-124,1 0 0,7-1 101,4 1 1,5 2-76,1-8 0,11 2 345,8-2 416,8-4-444,10 6 1,2-8 81,4 0 1,4 0-60,8 0 1,0-2 137,1-4 0,5 4 76,0-4 0,7-2-179,-7 2 0,9-8 71,-3 2 0,6 1-89,7-1 1,-4 2 70,3-2 1,-1-4-154,1 4 0,5 1-178,8-1 1,-7 6 3,1-6 1,0 2-214,5-2 0,-1 4-301,-4 8 1,-5-6 264,-7-1 1,-9 1-283,-3 6 262,-13 0 1,-6 2-306,-12 4 0,-6 5 41,-13 7 1,-11 0 18,-13 0 0,-4 1 159,-1-1 1,-3 0-98,-4 0 0,4 1 146,-4-1 0,5 0-30,1 0 0,2 1 366,4-1 1,5-2-27,7-4 0,9 2 730,4-8-529,12 1 230,3-7 1,18 0 0,5 0 74,8 0 1,0-2-18,9-5 0,-1-1-103,7-4 1,-1-4-15,1 4 1,1 2 73,5-3 1,-11 7-410,5-6 1,-7 2-300,0-2 0,3 4 276,-9 8-62,1 0 0,-7 0 0,0 0 0</inkml:trace>
  <inkml:trace contextRef="#ctx0" brushRef="#br4">19798 6095 8326,'-10'-2'-783,"2"-3"88,0-1 741,6 0 0,-6 14 514,8 5-562,0 3 1,0 2-1,0 0 1,0 1-1,0-1 40,0 0-118,0 0 1,8-2 0,4-1 0,4-5 90,2-2 0,1-2 13,-1-6 1,2-2 25,4-4 1,-3 2 108,3-8 1,-4 6-67,-1-7 0,-1 7 29,0-6 1,-6 6-176,0-6 0,-5 8 177,5-2-124,-8 4 0,12-6 0,-6-2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12095" units="cm"/>
      <inkml:brushProperty name="height" value="0.12095" units="cm"/>
      <inkml:brushProperty name="color" value="#FF8000"/>
    </inkml:brush>
    <inkml:brush xml:id="br1">
      <inkml:brushProperty name="width" value="0.12095" units="cm"/>
      <inkml:brushProperty name="height" value="0.12095" units="cm"/>
      <inkml:brushProperty name="color" value="#57D200"/>
    </inkml:brush>
    <inkml:brush xml:id="br2">
      <inkml:brushProperty name="width" value="0.09071" units="cm"/>
      <inkml:brushProperty name="height" value="0.09071" units="cm"/>
      <inkml:brushProperty name="color" value="#57D200"/>
    </inkml:brush>
    <inkml:brush xml:id="br3">
      <inkml:brushProperty name="width" value="0.09071" units="cm"/>
      <inkml:brushProperty name="height" value="0.09071" units="cm"/>
      <inkml:brushProperty name="color" value="#3165BB"/>
    </inkml:brush>
    <inkml:brush xml:id="br4">
      <inkml:brushProperty name="width" value="0.12095" units="cm"/>
      <inkml:brushProperty name="height" value="0.12095" units="cm"/>
      <inkml:brushProperty name="color" value="#3165BB"/>
    </inkml:brush>
  </inkml:definitions>
  <inkml:trace contextRef="#ctx0" brushRef="#br0">2281 9197 11974,'-10'0'-611,"2"0"777,8 0 0,8 0-111,4 0 0,6 0 0,6 2 0,7 2-126,3 2 1,11 0 65,4-6-8,11 0 0,11 0 0,11 0 0,1 0 0,6 0-2,6 0 1,4-2 22,-47-1 0,0 0 0,47-1-219,-8-9 0,1 7 181,-1-6 0,-10 6 40,-8-6 0,-8 6 47,-10-6 0,-9 8-8,-3-2 0,-7 2 125,-5-3-86,-5 5-54,-8-6 38,-7 8 1,-5 0 167,-12 0 1,-5 0-308,-7 0 1,-8 0-14,-5 0 1,-5 2-104,-7 4 1,5-4 168,-5 5 1,-1-5-126,1-2 1,0 0 88,7 0 1,6 0-22,-1 0 1,3-2 62,-3-5 0,-1 5-6,8-4 0,5-2-40,7 2 147,0-8 1,4 12-234,8-4 0,8 4 180,10 2 1,9 0-76,3 0 0,4 2 31,3 4 1,1-2 6,5 8 1,-4-2-17,3 2 1,-3 5 20,-3-5 0,1-2 207,-1 2-113,-7 0 1,-5 7-53,-12-1 0,-12 0-29,-12 0 1,-12 1 56,-7-1 0,-5 0 86,-7 0 1,-2 3-117,-3 3 1,-5 4 0,6 9 0</inkml:trace>
  <inkml:trace contextRef="#ctx0" brushRef="#br0">2591 10328 17041,'-36'-2'-209,"-1"-2"0,3-2 0,1 0 0,5 0 1,-1-1-1,3 3 97,0 2 1,1 2 632,7 0-529,8 0 0,4 0 0,12 2-308,6 4 0,12-1 240,7 7 1,3-8 1,3 2 1,5-4 55,1-2 1,10 0 35,1 0 1,1 0 50,6 0 0,4-2 220,2-4 1,6 2-199,6-8 1,-2 5-95,8-5 0,2 2 51,11-2 1,-5-2 30,4 8 0,-14-6-69,-10 5 0,-10-1 38,-14 2 0,-7 4-53,-11-4 67,-13 4 1,-12 2-62,-12 0 0,-10 0 44,-9 0 1,-9 0-63,-2 0 1,-3 2 130,-10 4 0,7-4-201,-7 4 0,2 2-200,-1-1 1,-3-1 192,9-6 0,-1 6-43,6 0 0,1 0 82,-1-6 0,9 0-48,4 0 0,3-2-15,3-4 1,8 2 126,4-8-196,4-1 0,10-5 157,4 0 1,11 2 163,1 4 0,8-3 12,-1 9 1,3 0-80,3 6 0,-1 0-57,1 0 1,-1 2 8,1 4 1,-1 4-68,1 9 0,-3-1 309,-3 0 0,-5 6-361,-8 1 1,0 5-229,1-5 0,-9 5 34,-4-6 0,-4 1 65,-2-7 1,-8 4 236,-4-4 0,-11 5 215,-1-11 0,-2-2 202,1 2 0,5-6-124,-4 6 0,3-5-152,3 5 1,6 0-1358,0 6 1338,8 0 1,-12 9 0,5 1 0</inkml:trace>
  <inkml:trace contextRef="#ctx0" brushRef="#br0">2664 11660 9664,'-24'-12'-342,"-1"2"0,3 2 1,2 3-1,2 1 679,-1-2 158,9 4-304,-6-6 0,16 8-328,0 0 187,0 8 1,18-6 0,-2 4 0,7-4 0,1-2-41,2 0 0,3 0 7,7 0 1,3 0-45,3 0 0,-1 0 45,8 0 1,-7-6 14,7 0 0,6-2-14,5 2 0,9-2-27,-2-4 1,4-4 40,2 3 0,6 3-27,0-2 0,-2 2-136,-10-2 1,-10-2 82,-8 8 1,-11-7-137,-1 7 134,-9 0-14,-18 6-69,-2 0 61,-32 0 1,2 0-15,-21 0 1,5 6 10,1 0 1,-1 0-70,-5-6 0,3 7 76,-9-1 0,8 0-18,-1-6 0,9 0 35,3 0 1,6 0 158,-7 0 1,11-2-7,2-4 0,1-5 134,11-7 0,2 0-167,10 0 1,7-1 101,11 1 1,6 2-88,13 4 1,3-2 37,9 8 1,-6-1-277,0 7 0,-7 0 56,7 0 1,-7 9 47,7 3 0,-15 10 93,3 2 1,-13 3-72,1-3 1,-11-2 7,-2 9 1,-8-7 104,2 7 1,-12-9 221,-6 2 0,-6-4-62,-7-1 1,-1-3 108,-4-4 1,-5 2-166,5-8 0,1 6-68,-1-5 0,8 1 54,-3-2 0,5-4-97,2 4 0,6 2-239,-1-2 0,9 8 141,-2-2 0,20 5 1,7 1-1</inkml:trace>
  <inkml:trace contextRef="#ctx0" brushRef="#br0">2810 12736 21622,'-18'0'-643,"0"-6"0,-1-2 0,1 0 1,0 0-1,0 4-340,-1 2 1233,1 2-198,8 0 1,4 0 29,12 0 0,4 0 34,8 0 0,3 0-19,3 0 1,-2 0-155,9 0 1,-1 0 278,7 0 0,1 0-48,5 0 0,3 0-47,9 0 0,2-6-95,4 0 0,-3-2 33,9 2 0,6 4-148,6-4 0,0 1 67,-6-1 0,-2 4-27,-4-4 1,-6 2 79,-12-2 0,-7 4-34,-11-4 199,-13 4-228,-10 2 1,-16 0 84,-4 0 0,-12 0-86,-7 0 1,-5 0-220,-7 0 0,5 2 112,-5 4 0,-2-4-124,3 4 0,-1-4 124,7-2 1,-1 0-97,1 0 0,5 0 167,1 0 1,6 0-68,-7 0 1,15 0 340,-2 0-385,12-8 1,-3 4-230,9-8 1,0 6-17,0-6 0,9 8 596,3-2 1,4 4-25,2 2 1,0 0-16,1 0 0,5 0-116,0 0 0,3 6-151,-3 0 0,-2 6 115,9-6 0,-7 6 455,7-6 0,-9 6-165,2-6 1,-4 9-701,-1-3 0,-3-2 83,-4 2 0,2-6 54,-8 6-196,0 0 0,-14 7 590,-4-1 1,-10 0 138,-2 0 1,-9-5 148,3-1 0,1 0-113,-1 6 0,8-6 99,-3 1 0,5-3 409,2 2-726,-1 4 721,1-6-681,8 8-386,10 1 1,10-1 0,8 0 0</inkml:trace>
  <inkml:trace contextRef="#ctx0" brushRef="#br0">2609 14178 19710,'-16'-8'-1332,"2"-2"0,4-2 0,0 1 486,0 3 1,3 0 191,-5 2 660,8 4 1,-2-6 0,12 8 508,6 0 0,5 0-136,1 0 0,0 0-109,0 0 0,3 0-239,3 0 0,4-2 405,9-4 0,-5 4 62,5-4 0,-5 4 43,11 2 0,3-6-132,3 0 0,4-2-346,2 1 1,1 5-50,5-4 0,-2-2 16,8 2 1,-6-2-12,6 2 1,-15 4-40,3-4 0,-12-2 34,-1 2 0,-3 0 8,-3 6 0,-7-2-15,-5-5 0,-10 5 3,-2-4 112,-8 4-49,4 2-187,-8 0-289,-8 0 185,-2 0 0,-8 0 79,0 0 1,-1 0 11,1 0 1,0 0-13,0 0 0,-7-2-231,1-4 0,-2 4 164,1-4 1,5 4 342,-4 2 1,3-6-284,3 0 1,0 0 213,0 6 0,-1 0 14,1 0 1,6 0-3,0 0-25,8 0 1,-4 2-4,8 4 1,2-2-478,4 8-1,6 0 150,12 7 1,-1-1 169,7 0 0,-6 2-130,7 5 1,-9-5-113,2 4 1,-3-3-40,-3-3 1,-2 0-57,-4 0 0,-4 1-133,-8-1 1,0 0 428,0 0 1,-14 1 293,-4-1 1,-12 8 0,1 2 0</inkml:trace>
  <inkml:trace contextRef="#ctx0" brushRef="#br0">20090 14470 16313,'10'-18'-1692,"-2"-1"0,-6 3 353,4 4 1340,-4-4 0,13 12 255,-9-8 1,8 8-1,-2-5 1,4 3 271,3 0 1,7-2-182,4 2 1,5 4-146,1-4 1,9-2 123,4 2-174,11 0 0,3 0 1,6-2 787,-2-3-672,0 7 0,6-4 1,-2 8-402,-4 0-97,-4 0 0,-2-6 1,-1 0-112,-1 2 1,-4 2 127,-6 2 0,-5 0-342,-7 0 365,-9 0 0,-4 2-79,-11 4 0,-7-4-307,-12 4 0,-5 4 577,-7 3 0,-16 3 0,-5 2 1</inkml:trace>
  <inkml:trace contextRef="#ctx0" brushRef="#br0">20546 14598 11336,'0'-19'-1484,"0"7"1298,0 0 1,2 2 283,4-2 1,-2-2 223,9 8 1,1-3 54,10 3 1,-2 2-17,9-8 0,5 8-65,7-2 0,2-2-165,-3 2 0,-9 0-29,3 6 0,-4 0-405,5 0 0,-7 0 174,1 0 128,-9 8 0,4 10 0,-7 10 0</inkml:trace>
  <inkml:trace contextRef="#ctx0" brushRef="#br0">2609 15401 11144,'-24'-7'0,"0"-1"-84,1-2 1,9 6-191,2-2 0,0 4 0,-6 2 302,-1 0 71,9 0-16,2 0-33,8 0 0,8 0 34,4 0 0,5 0 117,1 0-142,8 0 0,-3 0 0,7 0 136,2 0-161,3 0 0,1-2 0,3-2 34,3-2 0,-3-6 2,4 6 0,3-2 18,3 1 1,6 3-141,5-8 1,3 8 45,4-2 1,2-2 50,-8 2 0,6 0-98,-6 6 1,-1-2 66,-5-4 0,-8 4-80,-5-4 1,-5 4-92,-7 2 0,-3 0-43,-9 0 42,-8-9 124,-2 7 1,-10-6-221,-4 8 1,-6 0 118,-12 0 0,-5-6-180,-7 0 1,-7 0 123,1 6 1,-7-2 45,6-4 1,-5 4 132,5-4 1,-4 2 3,11-2 0,-5 4-137,11-4 0,-2-2 236,1 1 1,5 1 285,8 6-1,7 0-210,3 0 1,10 0-104,4 0 1,13 0 111,11 0 1,-2 6-151,3 1 1,-1 7-31,7-2 0,-7 2 36,1-2 1,-7 4-24,6-3 0,-13 3 9,1 2 1,-6 2-130,0 5 1,-4-3 121,-8 8 1,-14-7 28,-4 1 0,-11 2-94,5-1 0,-6 5 14,5-6 0,-5 1-240,6-7 0,7 0 264,11 1 24,4-1 1,2 0 0,0 0 0</inkml:trace>
  <inkml:trace contextRef="#ctx0" brushRef="#br0">14780 1733 14868,'-28'-18'-354,"-5"-6"1,9 0 0,2 1 0,-1 3-1,1 2 1,-2 2 0,1 3 48,3 7 1,0 4 0,-2 2 0,-5 2 279,-1 4 1,4 7 32,-7 11 1,3-4 0,-3 4 0,5-1 69,0 1 1,-1 4 12,-3 9 1,-5 1-31,5 5 1,-4-2-169,-3 7 1,1 9 243,-1 10 1,7 10-533,-1 2 1,11 8 253,2-2 0,1 9-176,11-3 0,0-6 150,6-18 1,15-4-54,3-8 0,14-3 65,5-3 0,1-4 163,11-9 0,-7-6-88,7 1 0,6-3 73,6 3 0,-1-5 87,-5-8 0,8-2 136,4-3 1,10-5 86,2-8 1,-6-2-154,-6-4 1,-2-13 139,2-11 1,0-4-77,-13-3 1,3-8-77,-14-3 0,-1-7 5,-5-6 0,-9-2-60,-3-4 0,-5-10-77,-2 4 1,-8-18-68,-4 0 0,-4 38 0,-2-2-51,0-48 1,-3 51 0,-2 1-47,-7-41 1,-12 11-8,-7 8 0,-9 4-79,-3 15 1,-1 5 23,1 19 1,-2 3 124,-3 9 0,-3 2-190,8 4 0,-5 4-30,5 8 1,-1 8 164,1 4 1,5 12 149,-5 7 0,-2 9 0,3 3 0,1-3 0,3-1 0</inkml:trace>
  <inkml:trace contextRef="#ctx0" brushRef="#br0">11769 15930 22906,'19'-2'101,"-1"-2"0,2-2 0,4-1 1,7 1-693,3 0 0,5 0 0,3 4 0,7-2 459,4-2 1,2 0 10,-1 6 0,1 0 42,0 0 1,-2 0 0,-7 0 0,-7 2-228,-7 4 1,-16-2-85,3 8 1,-17 0-265,-8 7 0,-13-1 271,-17 0 0,-11 0 479,-8 1 0,-1-3-20,-11-4 1,8 2 176,-2-8 1,-2 0-268,2-6 0,3 0 548,9 0 1,6 0 693,13 0-373,4 0 1,20 0-593,12 0 1,16-6-114,27 0 1,9-6-26,21 6 0,5-6-266,7 6 0,8 0-169,5 6 0,-50-3 1,1 0 309,3 0 0,0 0 0,0-1 0,1 1 0,4 3 0,0 0 0,1 0 0,0 0 0,2 0 0,-1 0 0</inkml:trace>
  <inkml:trace contextRef="#ctx0" brushRef="#br0">20072 3412 24097,'-6'-20'-2523,"-2"-2"1,-2-3-1,-3 3-525,3 2 2828,2 10 0,0-5 376,-4 9 1,4 10-136,2 15 0,2 1 0,0 10 0,-3 5-43,3 5 1,0 1-283,-2 8-142,4-1 0,-6 7 0,8 0 401,0-1-66,0 1 1,0 2 0,0 2-114,0 2 1,2-1-33,4-5 0,-2-6 1,8-1 1,-8-13-135,3 1-43,-5-3 262,-2-5 0,-2-8 179,-5-7 1,-3-11 485,-8-2 0,-2-2-111,-4-11 1,1-5-107,-7-6 0,7-9-87,-1 3 1,6-4-135,6-3 0,-2 1 6,7-1 0,1 3 102,6 3 1,0-1-161,0 7 1,0 7-568,0 6 222,0 8 1,9-2 740,3 12 1,10 6-205,2 12 0,7 5-12,-7 7 1,6 1 31,-5-1 0,7-5 6,-1-1 0,-3-1-252,2 1 0,-5-4 48,5-7 1,3-3 222,9-4 1,5-4 0,8-8 0</inkml:trace>
  <inkml:trace contextRef="#ctx0" brushRef="#br1">4580 18083 9594,'-12'-16'-1263,"0"4"1304,0-5 70,-7 15 0,7-12 111,0 8 1,6 0-156,-6 6 418,8-8-471,-4 6 118,8-6-103,0 8 205,8 0 1,2 0-67,8 0 0,2 0 45,5 0 1,-3-6 63,8 0 1,1-3-156,5 3 0,7 4 162,-1-4 0,9-2-120,-2 2 0,3-6 23,3 6 1,6-6-295,0 6 0,0-3 120,-7 3 0,7 2-29,0-8 1,-8 8-32,-11-2 1,1 4-142,-7 2 0,3 0-301,-15 0 221,1 0 18,-15 0 0,-4 8 56,-12 4 0,-12 0-12,-13 7 1,-11-5-6,-7 10 0,-4-4-126,-2-1 0,-1 1 398,-5 4 0,-4-3-4,-8 3 0,0-4-11,0-2 1,2 1 0,4-1 0,4-2 87,9-4 1,1-2-198,4-4 0,13-3 131,11 3 461,5-4-155,2-2 1,10-6-315,8-1 1,8 1 251,10 6 1,6 0-111,1 0 0,1-2-16,-2-4 1,5 4 57,7-4 0,1 2-33,-1-2 1,1 4-136,-1-4 0,3-2-37,3 2 1,-1-6-85,8 5 1,-1-5-37,7 6 91,0 0 1,16-2 0,4-2 0</inkml:trace>
  <inkml:trace contextRef="#ctx0" brushRef="#br1">8503 3230 12871,'0'-29'-657,"0"3"1,-2 6 0,-2-3-1,-2-1 1,0 2 237,-2 2 326,6 1 1,-14-5-1,5 0 53,1 1 42,-6 3 0,6 4 0,-8 2 112,-1 1 0,-7 9 34,-4-2 0,-5 4-256,-1 2 1,-9 8 335,-4 5 0,-5 5 14,-7 6 1,2 5 107,-8 7 1,8 3-27,-1 3 1,5 3-116,6 3 0,5 5-100,7-4 0,7 12-122,-1 5 1,11-1-67,2 2 0,1 6-187,11 6 0,0 2 91,6-1 0,2-1-71,4 0 0,7-2-1,11-16 0,4-1-12,9-5 0,5-8 110,1-5 1,14-9 98,-3-3 0,13-8 62,0 3 1,4-13 68,2-6 0,0-4 80,0-2 0,0-4-6,0-8 0,-8-2 235,-4-17 1,-4 7-86,-3-7 1,-5-1-72,0-11 0,-1 5-107,7-5 1,-6-3-63,-1-3 1,-7-4-52,2-1 1,-1-3-50,-5-4 0,3 2-52,-9-8 1,-5 6-33,-2-5 0,-12 7-57,-5-2 0,-16 4-17,-9 2 1,-10 1-16,-15-1 0,-3 2 34,-9 5 0,-6-3 59,0 8 0,-8-1 23,2 1 0,4 13 28,3-1 0,3 11 151,2 8 0,-2 4 3,-3 8 0,11 0 85,0 0 1,9 8 3,3 4 0,7 10-37,-1 3 1,9 1-156,-2-2 0,12-3-474,6 3 516,3 4 0,12 1 1,1 7-1</inkml:trace>
  <inkml:trace contextRef="#ctx0" brushRef="#br1">7080 16130 8322,'-10'9'-622,"-6"-7"0,5 6 1,-7-8-1</inkml:trace>
  <inkml:trace contextRef="#ctx0" brushRef="#br1">7062 15911 16949,'0'-10'-2143,"0"2"1,0 6 1437,0-4 517,0 4 0,0-8-52,0 4 88,0 4 90,0-6 1,0 0-39,0-5-28,0 5 1,-2-6-44,-4 8 0,4-2-17,-5 2 38,5 4 1,2-8 153,0 4-69,-8 4-116,6-6 0,-8 8 526,4 0-91,4 0 1,-12 2 341,8 4 1,-8-2 28,1 8 0,3 0-165,-2 6 0,0 3-161,-6 3 1,-1-2 9,1 9 0,4-1 49,-4 6 1,4 1-377,-11-1 1,5 1-35,2-1 1,-1 3-181,1 4 0,6-5-129,0 5 0,2-5 173,-2-1 1,-3-1 22,9 1 1,0-1-100,6 1 0,-6-1 126,0 1 1,0-1-48,6 1 0,0-1-32,0 1 1,0-1 9,0 1 0,0-1 65,0 1 1,0-1-6,0 1 0,0-1 14,0 1 1,0-1 90,0 1 0,0-1-42,0 1 0,0-3 39,0-4 1,0 5 49,0-5 0,-6 5 85,0 1 0,0 1-49,6-1 0,0-1-39,0-5 0,0 5-2,0-5 0,0 2 2,0-1 1,8 1-178,4-7 0,0 1-94,6-2 0,-3-3 76,9 3 1,-4-4-44,-2-2 1,7-5 163,-1-1 0,0 0-45,-5 6 1,5-2 22,0-3 1,3 1 79,-3-8 1,-4 0 209,5-6 1,1 0 265,-2 0 1,9 0-177,-3 0 1,-1 0-22,1 0 1,0 0-168,7 0 1,-1 0 71,1 0 0,-3-2 5,-3-4 0,1 2-3,-8-8 1,7 6-67,-7-7 1,1 7-3,-7-6 1,2 0-80,4-6 0,-3-1-3,3 1 1,-4-6-77,-1 0 0,-1-9-75,0 3 0,6-11-48,1-1 0,-1-9 34,-6 2 0,-6-12 37,1-6 0,-1-20 1,6-6-1</inkml:trace>
  <inkml:trace contextRef="#ctx0" brushRef="#br1">7919 16477 13076,'0'-65'-1018,"0"-4"562,0 9 0,-2 7-277,-4 10 0,-6 13 249,-12 5 0,3 5 239,-3 2 244,4 0 1,-15-1-1,-3 1 1</inkml:trace>
  <inkml:trace contextRef="#ctx0" brushRef="#br1">15145 474 10148,'0'-18'0,"0"0"-517,0 0 1,0-1-1,0 1 707,0 0 0,0 6 482,0 0-672,-8-1 1,6 5 113,-4 8 0,-2 8 0,2 13-21,2 3 0,-6-2 16,-3 9-44,-3 7 1,-2 5 0,0 10-13,-1 3-43,-7 11 0,4 0 1,-7 10 57,3 2-84,2 0 0,-1 0 38,1 0 1,0-1-66,5-12 1,1-3 0,2-10 24,4-4-173,-4-13 170,5-1 1,-1-23 63,0 0 0,8-10-116,-2-8 0,-2-6-28,2-13 1,0 3 44,6-8 0,-6-1-23,0-5 1,-1-7 153,7 1 0,0-1-70,0 7 0,2-1 0,5 3 297,5 3-332,4-3 1,2 13 248,0-3 0,1 6 0,-1 6 138,0 6 0,0 4-181,1 2 1,-1 8 26,0 4-168,0 12 1,1-4 0,-1 5 5,0-5 1,2-2-67,5 1-275,-5-1 1,14-8 111,-3-4 1,9-4-160,3-2 0,6-2 1,-5-2-1232,3-2 1626,2-8 1,-3 4 0,-1-9 0</inkml:trace>
  <inkml:trace contextRef="#ctx0" brushRef="#br1">8284 17700 14725,'-12'-17'-4049,"0"5"3299,8-4 0,-6 8 1013,4-4-298,4-4 0,-7 12 576,9-9-390,0 1 0,2 0 0,5 2 0,5 2 285,4 4 0,4 0-300,5-2 1,-3 4 257,8-4 1,1 3-1,5 3 1,1-2-124,-1-4 1,1 4 73,-1-4 1,-1 4-372,-5 2 1,-4 6-220,-7 0 0,-1 9-318,0-3 0,-8 4-145,-4 2 1,-18 0 476,-6 1 1,-15 5 233,-3 0 0,0 1 6,-7-7 1,2 0 57,-1 0 1,9-5 275,-3-1 1,5-6-100,1 6 1,10-8 917,8 2 321,8-4-1205,-5-2 0,18-6-101,3 0 1,10-6-99,2 6 0,9-6-54,-3 6 0,5-7 3,1 7 0,1-6-324,-1 6 0,1 0-117,-1 6 344,1 0 0,7 0 1,3 0-1</inkml:trace>
  <inkml:trace contextRef="#ctx0" brushRef="#br2">9598 17736 8578,'-12'-12'-997,"2"0"735,2-2 638,1 6-262,7-1 0,9 3-68,3 0 1,6 0-11,6 6 1,-1 0 10,7 0 0,0 0-144,7 0 0,-1 0 65,1 0 1,-7 0-181,1 0 1,-3 0-593,3 0 288,-5 8 516,-16 2 0,-2 9 0,-8-1 0</inkml:trace>
  <inkml:trace contextRef="#ctx0" brushRef="#br2">9561 17900 8578,'-18'0'-327,"0"0"417,0 0 268,8 0 1,10-6-106,12 0 0,6 0-2,6 6 0,5-6-37,7 0 1,1-2-229,-1 2 1,1 4-170,-1-4 1,1 2 153,-1-2 1,7 4-724,-1-5 1,-1 5 751,-11 2 0,5 9 0,-7 1 0</inkml:trace>
  <inkml:trace contextRef="#ctx0" brushRef="#br1">14707 3120 9113,'0'-18'-145,"0"0"270,0 8-218,0-7 268,0 15 141,0-6-225,0 8 23,0 8 1,2-6-56,4 4 0,-2-3-173,9-3 310,-1 0-119,6 0 58,0 0 17,0 0-82,1-9 28,-9 7 47,-2-6-21,0 8-171,-6-8-459,6 6 129,-8-6 165,0 8-797,0 0 757,-8 0 161,6 8 1,-6-4-100,8 8-98,-8-8 170,6 13 0,-6-13-28,8 8 54,0-8 1,0 6-39,0-4 5,0-4-111,0 6 143,0 0 1,-2-6 294,-4 4-228,4 5 1,-7-7 0,9 8-64,-8-8 23,6 12 18,-14-6 59,14 8 1,-14 1-1,6-1 1</inkml:trace>
  <inkml:trace contextRef="#ctx0" brushRef="#br1">15036 3412 9598,'-11'-8'-693,"3"6"0,0-14 1,-2 6-1</inkml:trace>
  <inkml:trace contextRef="#ctx0" brushRef="#br1">4489 4087 9699,'-12'-8'-2078,"-1"-4"1985,-1-4 151,6 6 1,0 4-176,8 12 1,0 4 0,0 8-303,0 0 414,0-8 1,8 7 0,2-7 0</inkml:trace>
  <inkml:trace contextRef="#ctx0" brushRef="#br1">15182 17608 11690,'-45'-18'-723,"13"0"1,-5 0 0,3 2 1224,-1 3 1,1-1 84,3 8 0,5-2 111,8 2-269,-1 4 45,1-6-464,8 8 0,4 0 55,12 0 0,4 0 63,8 0 0,9 0 74,3 0 0,15 0-55,10 0 1,7-2 20,11-4 0,6-4 0,1-9 0,7 7-303,-2 0 1,12 0 155,-45 3 0,0 0 1,1 2-1,1 1-99,1 0 0,-1 0 1,48 0 114,-5-6 1,-4 8-382,-1-2 1,-13 4 27,-12 2 70,-13 8 0,-19-4 0,-5 8-229,-5 2 0,-15 3-186,-10 1 0,-10 0 234,-15 0 0,-17 7 11,-13-1 1,-20 6-65,-4-5 1,-8 7-1048,-5-1 1527,-7-5 0,46-9 0,-1 0 0,-4-1 0,0-1 0,0 2 0,1 0 0</inkml:trace>
  <inkml:trace contextRef="#ctx0" brushRef="#br1">15364 17773 11690,'-55'10'83,"1"-4"0,1-4-190,4-2 1,7 0-262,11 0 688,5 0 0,18 0-21,8 0 1,16 0 143,14 0 0,13-2-138,6-4 1,11 2 33,7-8 1,6 1-118,6-1 0,-2-4-343,9 4 0,-3-2 373,2 2 1,4-5-224,-4 5 1,-4 2-252,-2-2 0,-10 8 170,-2-2 0,-14-2-893,2 2 0,-21 2 945,-3 10 0,-5 0 0,-8 12 0,-4 4 0</inkml:trace>
  <inkml:trace contextRef="#ctx0" brushRef="#br3">31330 11423 8199,'12'-17'-146,"-1"3"-137,-3 2 0,0 0 0,-4-6 130,2-1 0,2 1 349,-2 0 1,-4 0-1,4-1 112,-4 1 0,-2 0-118,0 0 1,-6-1 48,0 1 0,0 0 179,6 0 0,0-7 88,0 1 1,0-2 33,0 1 0,0-1-37,0-4 0,2 1 246,4 5 345,-4 4-774,6-7 0,-8 21-224,0 12 0,0 15 1,0 21-1,0 7-619,0 4 0,0 9 352,0 5 0,0 2-831,0-2 0,2 2 341,4-8 0,-2 6 102,9-6 1,-1-3 175,6-9 1,0-12 133,1-13 1,1-6 358,4-6 0,-2-8-134,9-16 1,-9-4 508,2-21 1,3 3-20,-3-15 1,1 9 179,-7-3 1,0 5-324,0 1 0,0 7 24,1-1 0,-1 15-126,0-2 1,0 12-239,1 0 1,-1 6-203,0 6 0,7 6 174,-1 12 0,0-3-385,-6 3 0,1-4 190,-1-2 0,-6-1 38,0-5 193,0-4 1,1-10 171,-1-4 0,-8-6 40,2-13 0,-4-5 306,-2-13 1,0 1-41,0-13 0,0 2-131,0-14 0,0 9-252,0-3 0,0 10-228,0 2 0,0 17-1059,0 2 352,0 7 37,0 13 1,0 12-49,0 16 0,2 11-1464,4 13 2324,-4-3 0,14 14 0,-6-7 0</inkml:trace>
  <inkml:trace contextRef="#ctx0" brushRef="#br3">32425 11277 8253,'6'-35'908,"0"5"1,9 6-736,-3 11 1,2-3 1052,-2 4 761,4 4-1508,-6 0 1,7 16-134,-5 4 0,-4 12-170,-8 7 1,6 3 0,0 3 0,0-1-322,-6 1 1,0 5 34,0 1 0,0-1-92,0-5 0,0-1-270,0 1 0,0-1-427,0 1 1,0-9 243,0-3 0,0-11-1272,0-2 213,0-8 1714,0 4 0,8-24 0,2-4 0</inkml:trace>
  <inkml:trace contextRef="#ctx0" brushRef="#br3">32845 11149 8253,'2'-12'468,"4"0"0,-4 6-233,4-7 1,-2 9 158,2-2 1,-4 6 213,4 6 0,2 7-123,-2 11 1,1-2 93,-7 9 0,2-1-262,4 6 0,-4 1-34,4-1 1,-4 7-325,-2 0 1,0-7-140,0-5 0,0-7-97,0 6 1,2-1 179,4 1 97,-4-4 0,6-7 0,-8-1 0</inkml:trace>
  <inkml:trace contextRef="#ctx0" brushRef="#br3">30929 11477 8111,'0'-18'76,"0"0"1,0 0 0,2 1 984,4 5 1,-4-4 28,4 4-218,-4 4-129,-2 0-396,0 8-80,0 0 1,-8 6-240,-4 0 0,-6 8 43,-7-2 1,-3 4-101,-9 3 0,-1-1 52,-5 0 1,3-6-110,-9 1 1,0-1 87,-5 6 0,1-6 12,4 0 1,-1-6-131,7 7 1,0-9 96,7 2 0,-5 2 61,5-2 0,-3 0 24,15-6 0,0 0 102,6 0-149,-1 0 9,9 0-7,2 0-172,0 0-534,6 0 488,-6 0 1,10 0-1194,4 0 37,-4 0-473,6 0 1258,0 0 1,-4 2 567,8 4 0,1-4 0,5 6 0</inkml:trace>
  <inkml:trace contextRef="#ctx0" brushRef="#br3">30254 11477 8111,'0'-18'0,"0"0"0,-2 6 1061,-4 0-103,4-1-422,-7-5 0,7 8-159,-4 4 0,2 4-149,-8 2 0,0 2-64,-6 4 1,0 6-133,-1 13 0,-7-5 117,-5 4 1,5 3-169,2-3 0,-3 6-167,3-5 1,0 5 106,6-6 1,-1 3 19,1-3 1,6-4 64,0 5 0,6-5 19,-7-2 1,9 0 14,-2 1 1,4-7 11,2 0 1,8-6 8,5 6 1,3-2 1,2 3 0,2-5 34,5-8 1,-3 6-38,8 0 0,-5 0-50,5-6 0,-8 0-34,3 0 1,-5 2-157,-2 4 0,1-4-200,-1 4 0,-6-4-1330,0-2 1710,-8 0 0,12 8 0,-6 2 0</inkml:trace>
  <inkml:trace contextRef="#ctx0" brushRef="#br3">28940 11331 8151,'-12'-6'-256,"0"0"1,-1 0 0,1 0-1,0 0 1,0 0 0,0 0 402,0 0 1,-1-2 117,-5 2 0,0 2 202,0-9-308,-1 9 56,9-4 1,0 8 32,4 0 235,4-8 13,-6 6-336,8-6 1,2 6 511,4-4-179,-4 4-225,6-6 0,-6 2 66,4 0-155,-4-1 116,6 7-12,1 0 56,-7 0-40,14 9-164,-6 1 1,0 8-30,-4 0 0,-4 7-116,-2-1 0,-2 6 48,-4-5 0,-4 9-167,-8 3 0,-7-1 94,1 7 1,-8 3-108,1 3 1,-5-2 42,-7 1 1,11-7 77,-5 1 1,13-5-74,0-7 1,9 5 81,3-5 0,8-3 4,-2-3 0,6-6 10,6-6 0,6 4 12,13-3 0,3-5 53,9-2 0,5 2 8,1-2 1,7 0-25,-1-6 0,4 0-37,1 0 1,1 0 6,0 0 0,2-2 60,4-4 1,-13 2 4,1-8 0,-9 2-14,-3-3 0,-7-1 91,1 8-149,-9-8-90,4 4 1,-13-2-715,-1 0 210,-8 7 0,2-3-421,-12 8 1,-4 0 212,-9 0 0,-1 0 788,-4 0 0,-13 0 0,-9 0 0</inkml:trace>
  <inkml:trace contextRef="#ctx0" brushRef="#br3">28557 11806 8275,'0'-18'166,"0"-1"0,0 7 360,0 0 1,0 0 520,0-6-672,8-1 0,2 3 239,8 4 1,9-2-120,3 8 1,4-6-109,3 6 0,2-1-164,3 7 1,-1-6-157,7 0 0,-7 0 93,1 6 0,-3 0-111,-3 0 1,5 0-864,-5 0 1,5 0-59,-11 0 0,-1 0-430,1 0 1,-7 0 393,1 0 908,-12 0 0,4 8 0,-6 2 0</inkml:trace>
  <inkml:trace contextRef="#ctx0" brushRef="#br3">28192 11350 8289,'-16'-2'-24,"1"-2"0,3-4-98,-2-3 434,-2 7 1,4-6 931,-1 4-130,9 4-574,-4-6-359,16 0 0,9 6 0,9-4 0,2 2 0,5 0 204,1-2 1,11-3 61,4 3-454,3 4 1,-3-12 0,0 6-665,1-2 551,-5 6 0,8-6 0,-7 6-1071,1-2 0,-3-1 1191,-7 7 0,-1 9 0,1 1 0</inkml:trace>
  <inkml:trace contextRef="#ctx0" brushRef="#br3">28009 11988 8346,'19'-12'-59,"-3"0"0,-2-2 0,-2-2 0,2-1 1,1 3 1333,-3 2-802,-4 8 0,-8-6 93,0 4 1,-8 4-462,-4-4 1,-1 6 0,-3 4 0,-6 4 171,-4 2 1,-1-6 90,-9 2-211,3 4 1,-13-6 0,3 6 213,-6-1-673,-3 5 0,-3-12 1,-2 6 50,-4 0 139,5-6 0,-7 6 1,8-8 138,0 0 0,9 0 73,3 0 1,0 0-2,7 0 0,-3 0 31,15 0 44,0 0-120,5-8-23,1 6 0,8-8-38,4 4-48,4 4-170,2-6-148,0 8-384,8 0 296,-6 0 1,12 2-298,-8 4 0,3-2 56,-3 8 702,-4-8 0,14 12 0,-6-6 0</inkml:trace>
  <inkml:trace contextRef="#ctx0" brushRef="#br3">27206 11897 8264,'17'-18'48,"-3"0"1,-2-1-1,0 1 1,0 2 759,1 4-417,-1-4 1,-2 11 805,-4-7-1037,4 8 0,-10-2 0,0 12 0,-10 6-53,-6 5 1,-9 1 244,1 0-455,-17 0 0,11 7 1,-12-1 123,3-2-90,2-1 1,-1-1 0,-3 2-327,-1 3 291,7-9 0,3 0 1,8-4-24,1 4 0,-3 3 121,2-1 1,5-2 6,7-4-8,8 4 0,-4-5 8,8 7 1,8-6-24,4 0 1,5-2-4,1 2 0,6 5-18,0-5 0,7-2 31,-7 2 1,7-8 19,-7 2 1,6 2-36,-5-2 1,5 1 0,-6-7 1,1 6-95,-7 0 0,0 0-452,0-6 572,1 0 0,-1 8 0,0 2 0</inkml:trace>
  <inkml:trace contextRef="#ctx0" brushRef="#br3">25874 11605 8459,'0'-36'97,"0"1"0,0 5 0,0 5 0,0 5 0,0 2 1298,0 0 1,0-1 169,0 1-1035,9 8-383,-7 2 0,8 10 0,-6 4 0,2 8 0,0 7 349,2 3 1,-4 8-479,8-1 0,-2 11 119,3 7 0,3 6-529,-4 6 1,-2-3 99,2 9 1,-6-8-35,6 2 0,-5-2 28,5 1 0,-6-9-227,6 4 1,-8-13 192,2 1 1,2-13-400,-2-5 424,0-13 370,-6-4 0,0-10 297,0-4 0,2-6-194,5-13 0,1-1-8,4-4 0,4-7-82,-4 1 1,4-1-11,3-5 1,5 3-44,0 3 1,3-1 18,-3 1 1,-4 1 164,5 5 0,-5 9-20,-2 9 0,0 8-52,1-2 0,-3 6-25,-4 6 1,2 4 27,-8 9 1,6 7-82,-5 4 0,5 3-33,-6-3 0,0 5-173,-6-5 1,0 3-449,0-3 0,0 2-532,0-7 0,0 5 467,0-6 1,0 1-725,0-7 1386,0 0 0,-8 1 0,-2-1 0</inkml:trace>
  <inkml:trace contextRef="#ctx0" brushRef="#br3">25637 12153 8309,'8'-19'188,"-6"1"1,4 0 0,-4 0 2054,-2-1-1700,0 1-344,0 8 1,-2 2-1,-4 8 1,-8 0 20,-8 0 1,-7 2-8,-7 4-85,-9-4 1,-3 14 0,-13-4-44,-6 5-176,-4 1 0,-8 0 0,-2 0-118,-2 1 0,6-7 87,-2 0 0,12-8-24,6 2 1,6-4 116,6-2 1,1 0-312,11 0-5,-3 0 270,20-8-580,1-2-317,11 0 312,8-7 0,8 15 63,4-4 0,5 4 597,1 2 0,0-8 0,0-2 0</inkml:trace>
  <inkml:trace contextRef="#ctx0" brushRef="#br3">24725 12007 8309,'-8'-29'0,"4"9"0,-8 8 0,5 6 1868,-5-6-1232,0 7 1,-6-3-186,0 8 1,-3 8-281,-3 5 1,2 5-154,-9 6 0,7-1 44,-6 7 1,1-6-164,-1 7 0,-3-7 190,9 6 1,-6-5-161,5 5 1,7-8-96,6 3 1,2-5-192,-2-2 228,3 1 1,11-1 108,5 0 1,11-6 6,12 0 0,7-1-60,5 1 1,5 2-7,8-8 0,-1 8-17,1-2 0,0-2-149,0 3 0,-9-1-1458,-3 6 1703,-5 8 0,-9 3 0,-3 7 0</inkml:trace>
  <inkml:trace contextRef="#ctx0" brushRef="#br3">23174 11806 8342,'0'-18'92,"0"-1"0,0 1 0,0 0 666,0 0 1,-2 10-263,-4 8 0,4 14-421,-4 10 0,-2 9 0,1-3 1,3 6 155,2 7 1,2-2-305,0 7 1,8-1-1,5 1 1,3-3-357,2 0 0,6-7 254,1 5 0,13-11-56,-1-1 0,5-9 208,1 2 1,-3-12 10,9-5 1,-6-7 255,5-7 1,-7-3-112,2-8 0,-7-6 77,-6-1 1,-3-7-11,-9 2 1,-6-7 249,0-6 1,-8 5-81,2-5 0,-6-1 86,-6 1 1,-4-7-269,-8 1 1,-8 4 48,-5 3 0,-3 5-103,-3 7 0,-5-3-29,-1 9 0,1 6-255,5 6 0,3 8-60,3-3 0,-1 5-388,7 2 0,3 9 414,10 3 1,4 10-29,8 2 0,0 9-1413,0-3 0,0 5 1625,0 1 0,-8 1 0,-2-1 0</inkml:trace>
  <inkml:trace contextRef="#ctx0" brushRef="#br3">22900 12262 8369,'0'-18'27,"2"0"1,2-1 0,2 1 808,-2 0-355,-2 0 1,-2 5-233,0 1 0,-2 8-11,-4-2 1,-4 4-134,-8 2 0,-10 0-52,-9 0 1,-8 8-173,-9 4 1,-7 5 59,0 1 1,-8 0-222,2 0 0,2 1 109,-2-1 0,3-2-72,-3-4 0,10-4 98,8-8 1,9 0-93,-3 0 67,5 0 1,11-2-191,9-4 14,8-4 0,10-8 6,0 0 1,10 5 339,8 1 0,9 0 0,9-6 0</inkml:trace>
  <inkml:trace contextRef="#ctx0" brushRef="#br3">22116 12134 8365,'-19'0'32,"1"0"1,0 0 365,0 0 0,-1 0 307,1 0 0,6 2-236,0 4 0,8 5-64,-2 7 1,4 0-373,2 0 1,2 7-148,4-1 0,6 2-340,12-1 1,-2-3-73,9 8 0,1-5-1283,11 5 1809,-5-8 0,23 13 0,-4-7 0</inkml:trace>
  <inkml:trace contextRef="#ctx0" brushRef="#br3">18539 11970 8318,'2'-24'-431,"2"-1"609,2 3 0,-2 10 0,-10 6 231,-6 4 0,-4 12-542,-2 8 103,-9 9 1,-1 15-1,-9 3 69,1 1-347,-9-5 0,13 10 1,-5-9-43,3-1 164,7-3 1,1-3 0,10-5 14,4-5 79,4-5 1,10-10 43,4-4 1,4-12 147,8-6 1,8-6-34,5-7 1,3-3-37,3-9 1,-1 1 252,1-1 1,-3 1 5,-3-1 0,3-3-5,-3 3 0,-3-1-60,2 13 1,-7 1 491,1 6-593,-4 8 0,-3 6-174,-5 16 0,2 4 53,-8 21 1,2-3 45,-2 15 0,-4-3-190,4 3 1,-4 4 102,-2-5 0,-8 9-235,-4-2 1,-6 2 144,-7-15 0,-1 7 28,-4-7 1,-5-1 151,5-11 0,-5-5-101,-1-13 0,1-4 313,5-8 0,-4 0-9,3 0 1,5-14 23,1-4 0,11-13-248,2 1 1,8-3-69,-2 3 0,6-5-236,6 5 1,6-4-1118,12-3 1390,5 1 0,15-1 0,3 1 0</inkml:trace>
  <inkml:trace contextRef="#ctx0" brushRef="#br3">18941 12262 8277,'0'-10'655,"0"-6"74,0 14 97,0-6 1,0 10-381,0 4-1044,0 4 238,0 16 0,6-6 241,0 5 0,0-5-949,-6-2 814,0 1 1,0-7 18,0 0 157,0-8 0,6 2 108,0-12 1,0-6-121,-6-13 1,8-3 151,4-8 0,-2-7 154,3 0 0,5-7-36,6 1 0,9 2-322,-3-1 1,4 13-126,3-1 0,-1 14-648,1 3 915,-1 9 0,1 18 0,-1 2 0</inkml:trace>
  <inkml:trace contextRef="#ctx0" brushRef="#br3">19451 12335 8257,'-12'-18'0,"0"0"0,6 5 605,-6 1 1009,8 8-1469,-12-4-359,14 8 0,-7 8-303,9 4 0,0 5 213,0 1 0,0 0-115,0 0 0,0 1 261,0-1 1,7-6 60,-1 0 0,2-8 187,-2 2 1,-2-4-415,8-2 759,-8 0 1,10-2-35,-8-4 1,7-4 141,-7-8 0,6 0-228,-6-1 1,6 7 78,-6 0 1,8 0-141,-2-6 1,5 5-300,1 1 1,0 8-543,0-2 1,1 4 349,-1 2 1,0 2-584,0 4 1,1 4 219,-1 9 1,-2-7 70,-4 0 1,5 0 528,-5 6 0,-4 1 0,0-1 0</inkml:trace>
  <inkml:trace contextRef="#ctx0" brushRef="#br3">19981 11459 8257,'-9'-18'-20,"7"0"191,-6 8 0,8 3 323,0 14 0,2 11-171,4 12 0,5 13-16,7 5 1,-2 5-468,-4 2 1,4 0 132,-3-1 0,1 1-390,-2 0 1,2 6 142,-8 0 0,0-3-42,-6-9 0,6 0 163,1-13 1,-1-3 28,-6-15 1,-9-2 79,-3-4 1,-4-4 303,-2-8 1,0-8 166,-1-4 1,-1-6-209,-4-7 0,3 5 682,-3-4-575,4 4 0,4 1 337,3 1-578,5 8 1,8 4-275,0 12 1,2 4 51,4 8 1,11 7-286,7-1 1,2 6-321,-1-5 1,-3 1 332,8-2 1,-1-3-388,1 3 1,-3-6 795,-9-6 0,8 5 0,3-7 0</inkml:trace>
  <inkml:trace contextRef="#ctx0" brushRef="#br3">20291 12189 8257,'10'-10'511,"-2"2"1,0 8-263,4 0 1,-2 8-295,3 4 1,-1 4-210,6 3 0,-6-1 254,0 0 0,1 8 0,5 3 0</inkml:trace>
  <inkml:trace contextRef="#ctx0" brushRef="#br3">20400 11806 7651,'17'2'-1454,"-5"4"1454,4 4 0,-6 16 0,8 3 0</inkml:trace>
  <inkml:trace contextRef="#ctx0" brushRef="#br3">20510 12299 8334,'0'-19'-21,"0"1"1,2 2-37,4 4 1,-2-5 705,8 5 1,-6 4-441,6 2 1,1-2-580,5 2 0,0 0-6,0 6 0,7 6-310,-1 0 1,0 8 322,-6-2 1,-5-2-48,-1 3 667,0-9 1,0 4-91,0-8 242,-8 0-20,4 0 0,-1-8 333,-1-4 0,6 1-339,-6-1 0,8 2 75,-2-2 1,4 4-203,3 8 1,-1 0-296,0 0 1,7 2-56,-1 4 0,2-2 77,-1 8 1,-5 0-591,4 7 1,-4-1-246,-1 0 419,-1 0 1,-6-1-32,0-5 451,-8-4 0,4-10 48,-8-4 0,0-11 271,0-7 1,0-8-24,0 1 0,-2-5-48,-4-7 1,4 3 143,-4-9 0,4 6-70,2-5 1,0 9-162,0 3 0,8 3-135,4 15 1,-1-2-243,1 14 0,0 0-15,6 6 1,0 8-344,1 4 0,-1 10-491,0 3 1078,0 7 0,1-12 0,-1 7 0</inkml:trace>
  <inkml:trace contextRef="#ctx0" brushRef="#br3">21349 11258 8331,'0'-36'-21,"0"-1"87,0 1 567,0 16 1208,0-5-1504,0 23 1,0 2 0,0 15 68,0 7 0,8 14-74,4 13 1,3 6-141,-3 6 1,4 3-357,-4 9 1,-2 0-213,2 0 0,-5 0-535,5 0 0,-8 0 440,2 0 1,-4 2-313,-2 4 0,-6-12 249,0 0 0,-8-18 534,1-13 0,-11 1 0,-4-9 0</inkml:trace>
  <inkml:trace contextRef="#ctx0" brushRef="#br3">21240 11934 8331,'8'-19'0,"-4"-5"0,8 0 0,2-1 510,11 7 0,3 0 742,8 0 0,1 5-804,-1 1 0,9 8-689,4-2 1,-3 4-1436,3 2 1676,-9 8 0,5 2 0,-8 9 0</inkml:trace>
  <inkml:trace contextRef="#ctx0" brushRef="#br3">28557 12627 8187,'0'-18'-1413,"0"0"1186,0-1 206,0 1 98,0 0 0,6 6 1,2 1-1,0 1 1,2 2-1,-2-2 1048,0 0-784,-2 6 1,-3-10 23,3 8 0,-4-2-53,4 1 1,-4 3 272,-2-8 30,0 8-70,0-4-554,0 8 0,0 2 158,0 4 1,-6 6-166,0 13 0,-1 3 43,7 9 1,3 7-51,3 5 1,-4 12 27,4 6 1,2-3-133,-2 3 0,8 0 46,-2 6 1,-2 0 45,3 0 1,-7-6 203,6 0 1,-8-10-102,2-2 0,-4-1 63,-2-5 1,0-11-78,0-1 1,0-7 13,0 1 0,-6 1 13,0-7-44,-8-1 1,10-8 38,-9-4-157,9-4 0,-6-8-97,4 0 191,4 0 0,-6-8-244,8-4 1,-6-4 69,0-2 0,0-7 55,6 1 1,-6-9 30,0 3 0,-1-6-11,7-7 1,-6 4 42,0-3 0,-6 3 122,6 3 1,-2 5 168,2 1 0,4 6-88,-4-7 0,-2 9 429,2-2-159,0 12-347,-3 3 0,7 13-17,-4 9 1,4 1-185,2 16 0,2 3 53,4 9 0,2-3-285,5 3 1,3 3 175,-4-2 1,-2-1 50,2-5 0,0 3-180,7-3 0,-7 1 98,0-13 0,-2-1 138,2-6 0,5-2 185,-5-4 1,-2-3 367,2-9 1,0-2-310,6-5 0,3-9-12,3-8 1,2-9 606,5 3 0,3-4-204,-3-3 0,3-3-547,3 3 0,-9-3-129,-4 9 1,3 3-305,-3-3-1043,0 9 1455,-13-4 0,-3 24 0,-8 4 0</inkml:trace>
  <inkml:trace contextRef="#ctx0" brushRef="#br3">31294 12572 8386,'-20'0'0,"-3"0"0,-1 0 427,0 0 1,13 2-142,5 4 0,4 5-87,2 7 0,2 0 49,4 0 1,13 1 0,11-1 0,7 0-269,5 0 1,5 3 106,8 3 1,9-10-216,9 4 0,-4-6-96,10 1 0,-8-5 62,8-8 0,-1 0 12,1 0 0,-13-2-15,1-4 1,-10-5 90,-8-7 0,-7-2-23,-11-4 0,-5-5-681,-8-7 778,-7-1 0,3-5 0,-8-1 0,0 1 0</inkml:trace>
  <inkml:trace contextRef="#ctx0" brushRef="#br4">26586 9197 9991,'-16'-25'-301,"4"1"0,4 2 1,1 1-393,1 3 738,0 8 1,6 16 145,0 12 0,0 13 0,0 1 0,0 9 384,0 7 0,0 5-252,0 2 1,0 2 423,0 3-673,8-3 0,1 8 0,5-6 199,-2 2-251,8 8 0,0-7 0,7 5-291,-1-6 151,-6-4 0,13-2 1,-7-1-95,3 1 0,-1-10-235,2-9 1,-3-1-35,-9-11 0,-2-6-878,-4-6 649,-3 1 0,-12-3 759,-3-4 1,-12 4-1,-10 0 1</inkml:trace>
  <inkml:trace contextRef="#ctx0" brushRef="#br4">25637 10237 12580,'-46'0'0,"3"-2"-58,13-4 0,3 4 273,9-5-25,0 5 1,6 2 461,-1 0-336,9 0-79,-4 0 0,16 0-196,5 0 1,11-2 159,6-4 0,13 2-166,6-8 0,11 0 149,7-6 1,18-3-400,7-3 1,-37 13-1,1 0 236,1-4 1,2-1 0,6 2 0,1 0-285,4-1 0,0 0 0,9-3 1,3 1 210,2 1 0,2 2 1,3-1-1,2 1 11,4-1 1,-1 0 0,-6 3 0,0 2-81,1-3 0,-1 1 0,-7 2 0,0 0 58,-2 1 0,0 0 0,-7 0 0,0-1-60,2 1 0,-2 0 0,-11 3 0,-2 0-97,-1 0 0,-1 0 1,40-6 102,-5-7 0,-9 1 59,-10 0 0,-25 0 31,-11-1 1,-15 7 478,-10 0 1,-8 8-569,-16-2 0,-4 2 989,-20-2 1,1 6-1151,-14 0 0,1 8-297,-7 10 1,-6 3 573,0 3 0,-8-2 0,3 9 0,-5-1 0</inkml:trace>
  <inkml:trace contextRef="#ctx0" brushRef="#br4">26495 10145 11455,'-12'-6'-2134,"0"0"1811,7-8 0,-3 10 1336,8-8-811,0 8 0,0-6 1,2 6 319,4-3 1,5-5-101,7 6 1,8-8 48,5 2 0,11-12-148,7-7 1,6 1 301,5-7 1,7 3-305,12-15 1,5 0-83,-39 22 0,1 0 1,-1-1-1,1 1-267,0 0 1,-1-1-1,1 0 1,-1-1 167,1-1 1,0 0-1,-2 1 1,-1 1-273,36-33 0,-8 4-17,-16 3 0,-9 5 17,-3 0 0,-13 9-4,-5-3 0,-13 13 36,-6 5 296,-4 5-487,-2 2 344,0 8 1,-2 2-576,-4 8 0,4 8-578,-4 4 1,4 8 1044,2 11 1,-8 7 0,-3 17 0</inkml:trace>
  <inkml:trace contextRef="#ctx0" brushRef="#br2">26239 13357 8293,'0'-20'-65,"0"-3"0,0-3 0,0 0 0,0-1 214,0 5 1,6 0-1,1-1 1,-3-1 449,-2 2 0,4 1-214,0 3 0,0 6 0,-6 0 940,0-2-1150,0 6 0,0 1-106,0 14 1,6 5 105,0 12 1,0 6-111,-6 13 1,0 10-1,0 12 1,0 4-249,0 6 0,0 8-217,0-4 0,2 8 15,4-2 0,-4 0 268,4 7 0,-4-7 0,-2 6 0,2-10 162,4-6 1,-4-2-66,5 0 0,-3-8 162,2-4 1,4-11-91,8-1 0,2-8 126,5 1 1,5-9-286,13-3 1,5-10 120,13-1 1,6-3-329,12-10 0,6 0-72,13-6 0,3-2 132,-47-1 1,1 0 154,4-2 1,0 0 0,1-4-1,0-1 1,2 1 0,1 0-29,-2 0 0,0 0 0,1-1 1,0 0 56,-4-2 1,-1-1 0,1 3 0,-2-2 108,-4-3 1,-1 0-1,49-8-45,-9-1 0,0-2 415,0 1-257,9 1 1,-7 6 0,2-1 57,-8 1 0,1 6-12,-9 0 1,4 6-27,-10-6 0,-4 8-60,-15-2 1,-7 3 240,-4 3-28,-5-8 228,-18-2 1,-3-10-168,-17-4 1,-2-5 1225,-4-7-1318,-5-1 0,-7-5 0,0-5 223,0-6 1,-1-3-409,1-11 1,6 4-220,0 8 1,8 4-209,-2 9 1,4 1-1790,2 17-1575,0 8 3682,16 16 0,4 10 0,17 8 0</inkml:trace>
  <inkml:trace contextRef="#ctx0" brushRef="#br2">24999 16842 8288,'-19'0'64,"1"0"214,0 0 1,16-8-1,8-4 1,10-6 138,8-7 1,1-3-166,11-9 1,-3-1 130,9-5-259,-3 5 1,-1-21 0,3 2 80,1-6-150,1-4 0,-9-14 0,-3-6-1780,-7-8 1709,-4 2 1,-11 40-1,-1 0 1,6-42-131,-2 6 150,-8 14 0,-4 20 0,-12 12 103,-4 5 1,-5 11 31,-3 9 0,2 8 214,-9 10 1,7 16-174,-6 9 1,1 15 85,-1 9-272,-5 20 1,15 8-1,-6 22-9,12-45 0,1 2 0,3-1 0,0 1 124,-2 5 0,0 0 0,1-1 0,2 1-100,-1 3 1,1 0 0,3 1 0,0 0-19,0 2 1,0 0 0,4-6 0,0-1-28,-2 2 0,2-2 0,3-7 0,2-3-160,3 42 0,6-7-166,-6-18 0,0-2 102,-6-23 1,0-7-736,0-11 647,-8-4 1,4-10 0,-8-4-348,-2-3 1,-9-6 151,-1-3 0,0-6 533,6-12 0,-1-4 10,1-9 0,2 3 41,4 3 0,-2-3-153,7 3 0,-5 5 112,6 2 0,0 3 733,6 3 1,0 0-177,0 0-53,8 7 1,8-3-1,11 6 266,1-2 0,3 0 21,5-2 0,3-5-406,3 5 1,5 2-272,8-2 0,-1 0-448,1-6 1,-2 5 293,-5 1 1,3 2-1804,-8-2 1252,-1-4 0,-15 12 591,-9-8 0,0 7 0,-8-3 0</inkml:trace>
  <inkml:trace contextRef="#ctx0" brushRef="#br2">25856 16769 8261,'0'-26'141,"0"-1"1,0-5-1,0 4 1,0 1 2286,0 5-1583,0 10 0,0 8-590,0 16 1,-2 8 0,-2 17 0,-2 1 0,2 5 1,-4 5-358,2 13 0,-2-2-95,2 8 1,4-8-367,-5 2 0,5-5 94,2-1 1,0 0-485,0 0 1,2-9 141,5-3 0,1-13-24,4-6 834,4-11 0,2 3 0,11-6 0</inkml:trace>
  <inkml:trace contextRef="#ctx0" brushRef="#br2">26075 16952 8261,'0'-29'0,"0"1"0,0 3 0,8 11 759,4-4 1,5 6-181,1 0 0,2 4 195,4 8-555,-3 8 1,7 2 0,-6 10-131,3 4 0,-1 3-138,-6 3 0,-5 5-317,-1-5 0,-8 5 42,2 1 1,-4-6 204,-2 1 1,0-9-441,0 3 0,-2-13 362,-4-6 1,2-4 248,-8-2 1,7-8 25,-1-4 1,4-13 356,2-5 0,0-7-74,0-5 1,8 3 166,5-3 1,3-1-71,2 7 1,2-3 1,5 15 1,-5 1-57,4 11 0,-3 4-207,-3 8 0,-6 10 20,0 8 0,-8 11-214,2 13 1,2 3-342,-2 4 0,1 3 98,-7-3 0,0-4-225,0-3 1,-7-3-910,1-3 0,0-7 66,6-5 1308,0-4 0,-8-10 0,-2-1 0</inkml:trace>
  <inkml:trace contextRef="#ctx0" brushRef="#br2">26842 16787 8875,'-13'0'1018,"1"0"0,8 2 28,-2 4-573,4 5 1,10 9 165,4 4 0,5-4-335,1 5 1,2 1-14,4-1-516,-3 7 0,5-6 0,-8 7-691,1-3 1,-3-6-187,-4 7 1,-4-1 620,-8 7 481,-8-1 0,-10 1 0,-11-1 0</inkml:trace>
  <inkml:trace contextRef="#ctx0" brushRef="#br2">27407 17098 8231,'6'-19'947,"0"1"0,9 0-327,-3 0 1,4 1-305,2 5 0,0-4-61,1 4 1,-1 4 15,0 2 0,0 4-384,1 2 0,-3 2-504,-4 4 0,-4 4-733,-8 8 0,0 2 767,0 5 1,-8 3-96,-4 9 1,-12-1 566,-7 1 1,3-1-166,-3 1 312,9-9 1,-4 4 0,7-7 45,1-3 1,6-8 727,0-2 441,8-8 0,12 2-356,16-12 0,11-6-299,7-12 1,5 2-915,8-9 1,1 9-280,5-2 0,-4-3 597,4 3 0,-12 0 0,-5 5 0</inkml:trace>
  <inkml:trace contextRef="#ctx0" brushRef="#br2">28411 16623 8196,'0'-18'962,"2"8"1418,4 4-533,4 4-1381,8 10 0,-6 4 0,-1 14-180,-3 11 1,-2 1-1,-6 11 1,0 2-250,0 1 0,0 3-194,0 0 0,-8 0-369,-5-1 0,-3 1 174,-2 0 0,-6-11-497,-1-7 0,7-9 267,6-9 0,6-9 125,-6-4 0,8-6 377,-2-6 1,12-9-20,6-15 0,4-2 52,2-17 0,9 0-101,3-5 1,5-9-5,1-4 0,1-2 153,-1 2 0,-2-2 82,-3 8 0,1 6 621,-7 7 1,-3 9-72,-10 3 1318,-4 7-1321,-8 19 0,0 4-169,0 12 1,-8 6-192,-4 13 1,-4 9-19,-3 9 1,3 7-188,4-1 1,-2 4-227,8 2 1,-6-1-570,6 1 1,-1 0 442,7 0 1,3-9-222,3-3 0,4-11-211,8-1 0,2-11-179,5-2 1,3-8 897,8-10 0,9-8 0,2-2 0</inkml:trace>
  <inkml:trace contextRef="#ctx0" brushRef="#br2">25345 18265 8180,'2'-40'-58,"4"1"0,9 5 0,7-1 0,10 1 57,9-3 1,-3-7 0,5-3 0,-5 1 607,-1 3 0,-3-2-306,-3 3-171,-5-1 0,-16 21 1,-6 6 312,-8 6-225,-6 3 0,-18 18-82,-9 7 0,-1 16 19,-11 15 1,7 12-64,-7 6 1,2-2-370,-1 1 0,3 1 307,9 6 1,1 0-133,5 0 97,3 0 1,11-2-1,4-2-274,6-2 1,12-14 67,6 2 1,10-15-119,3-3 1,5-11-80,-6-14 0,1-4-644,-7-8 330,0 0 1,-8-8 819,-4-4 0,-3-4 0,-3-2 1</inkml:trace>
  <inkml:trace contextRef="#ctx0" brushRef="#br2">24999 18649 8180,'-11'0'117,"5"-7"194,12 1 0,13-2 415,11 2 1,7 2-360,5-8 0,7 0-123,12-6 1,-5 1-519,5 5 1,-4-4 225,-2 4 0,-5-2 48,-7 1 0,0-3 0,-15 6 0</inkml:trace>
  <inkml:trace contextRef="#ctx0" brushRef="#br2">25966 17864 8201,'0'-28'0,"0"-7"410,-8 15 1,6-7 254,-5 9-165,5 8 1,-4 4-17,0 12 1,-8 6-184,2 13 0,2 3-188,-2 8 1,-1 9-170,-5 4 1,0 1 80,0-1 1,6 4-127,-1-5 0,7 3-1063,-6-2 0,6 8 81,-6-9 1083,8 1 0,-4-13 0,8 1 0</inkml:trace>
  <inkml:trace contextRef="#ctx0" brushRef="#br2">26258 18247 8304,'-19'-18'0,"3"0"0,2 1 479,2 5 124,0 4 0,-7 10 0,1 4 1161,0 6-1413,8 13 0,-4 3-59,7 9 1,1 7 156,6 5-900,0 4 0,2 1 1,5-1 360,5-4-793,4 3 734,10-13 1,-3 12-1368,7-9 1,-8-9 1515,3-15 0,3 0 0,0-8 0</inkml:trace>
  <inkml:trace contextRef="#ctx0" brushRef="#br2">26422 18302 9424,'12'2'450,"0"4"1,-6 6 192,6 12 1,1-1-413,5 7 1,2 1-359,4 5 1,-3 1-727,3-1 0,-10-1 494,-2-5 1,-6 2-944,7-7 581,-9-9 657,4-8 1,-8-18-76,0-8 1,-6-5 152,0-13 1,0 3 48,6-9 0,0 3 524,0 3 1,0-1-90,0 1 0,8 7 316,4 5 0,4 12-201,2 6 0,7 4-171,-1 2 1,8 14-741,-1 4 1,3 13 16,3-1 0,-1 7-214,1 5 0,-7-3 310,1 3 185,-9-11 0,4 3 0,-8-5 0</inkml:trace>
  <inkml:trace contextRef="#ctx0" brushRef="#br2">27133 18192 8237,'0'-10'1171,"9"10"14,3 12 1,4 5-610,2 1 0,0 8-62,1 5 1,-1 3-584,0 3 1,0-1-555,1 1 1,-7-1-1149,0 1 0,-8-1 1771,2 1 0,-4-1 0,-2 1 0</inkml:trace>
  <inkml:trace contextRef="#ctx0" brushRef="#br2">27882 18375 8125,'0'-18'0,"6"5"246,0 1 1,8 2 307,-2-2 0,4 4-283,3 8 1,-1-6 12,0 0 0,0 0-1621,1 6 0,-3 8 538,-4 4 1,-4 6 798,-8 6 0,-8 5 0,-2 7 0</inkml:trace>
  <inkml:trace contextRef="#ctx0" brushRef="#br2">27845 18685 8125,'-18'0'1948,"8"0"0,6-2-1326,16-4 1,8-4-88,17-8 0,7-3-142,5-3 0,6 2-351,5-9 0,11 3-534,8-3 0,-1-1-746,-12 8 0,3 1 1238,-8 11 0,0-12 0,-6 4 0</inkml:trace>
  <inkml:trace contextRef="#ctx0" brushRef="#br2">28757 17992 8138,'-20'-19'2069,"-4"9"0,22 10-1201,-4 12 0,10 13 776,2 5 0,10 7-922,2 5 1,1 1-1398,5 12 1,2-3 674,-1 15 0,7 0 0,-4 6 0</inkml:trace>
  <inkml:trace contextRef="#ctx0" brushRef="#br2">12791 985 8275,'-18'-12'0,"0"2"22,-1 2 0,7-4 257,0 6 1,0-2 404,-6 1 0,0 3 22,-1-8 1,7 8 307,0-2-726,8 4 1,-2-4 0,12 0 314,6 2-446,12 2 1,-1 2-1,9-2 397,7-4-568,-3 4 0,17-8 0,-4 6 338,3-3-614,-5 1 0,8 0 1,-5 0 158,3 2-458,6-6 1,-21 8 0,5-4-84,-5 4 99,-1 2 0,-15 0-798,-4 0 439,-11 0 1,-7 6 286,-13 0 0,-3 0 645,-2-6 0,-2 0 0,-5 0 0,3 0 0,-8 0 0,7 0 0,-1 0 0,10-8 0,2-4 0,6-10 0,-7-3 0,9-5 0,-2 5 0,4-5 147,2 6 0,0-7 763,0 7 1,0 0-415,0 5 1,2 3 864,4 4-424,-4-4-660,6 14 1,-10 2 7,-4 12 1,-4 12 11,-8 7 0,-2 3-94,-5 3 1,-1 7-69,-4 5 0,-5 4-408,5 1 1,3-5 195,3 0 1,4-9-178,1 3 0,9-5 70,4-1-40,4-9 79,2-1-2040,0-17 126,0-2 2059,0-24 0,0-5 0,0-15 0</inkml:trace>
  <inkml:trace contextRef="#ctx0" brushRef="#br2">12846 821 8275,'0'-34'17,"0"3"0,0-1 114,0 7 1,2 7 280,4 6 960,-4 8-751,14-4 1,-6 8 45,9 0 0,5 8-84,0 4 0,9 10-157,-3 3 1,5 1-135,1-2 1,1-1-39,-1 7 0,1-5-893,-1 5 1,1-6 638,-1 7 0,9 7 0,1 9 0</inkml:trace>
  <inkml:trace contextRef="#ctx0" brushRef="#br2">10255 18503 8315,'0'-19'-25,"0"1"1,0 0 0,2 0 0,2-1 204,2 1 0,8 0 0,-4 0 27,1-1 0,5 9 1,-4 4-112,4 4 1,-4 2 167,0 0-257,-7 0 1,9 8 0,-8 4 278,-2 5-405,-2 9 0,4-4 0,0 9-329,-2 1 360,-2 3 0,-2-5 0,0 0-125,0 3 0,0-5 64,0 3 1,0-9 43,0 2 0,-2-3 18,-4-3 1,4-6-79,-4 0 160,4-8 1,2 2 163,0-12 0,2-4-75,4-8 1,-2-9 114,8-3 1,0-11-23,7-1 0,-1-7-69,0 7 0,0-7 48,1 6 1,-1-5-17,0 5 0,0 3-11,1 9 0,-3 5 141,-4 8 11,4-1-161,-14 9 0,6 10-9,-8 12 0,-2 13-93,-4 5 0,4-1 29,-4 1 1,4 0-7,2 7 0,0-1-122,0 1 1,0-3-240,0-3 0,2 3 9,4-3 1,4-5-180,9-2 1,5-10-153,0-1 1,9-9 237,-3 2 0,-2-4 32,3-2 1,-9 0 371,3 0 0,3-8 0,0-2 0</inkml:trace>
  <inkml:trace contextRef="#ctx0" brushRef="#br2">11040 18521 8315,'0'-18'-90,"0"-1"0,2 1-107,4 0 0,-4 0 1027,4-1 1,2 1-229,-2 0 1,8 0-98,-2-1 0,5 9-171,1 4 1,0-2-269,0 2-183,0 0 0,1 14-142,-1 4 1,-6 4 38,0 3 0,-8-1-291,2 0 1,-4 6-5,-2 1 0,0 1-95,0-2 306,0-3 1,-6 5 173,0-8 1,0-6 171,6 1 1,0-7-35,0 6 234,0-8 0,8 10-40,5-8 1,-3 6 108,2-6 1,-6 3 70,6-3 0,-8-2 180,2 8-219,4 0 0,-8 6 52,6 1-744,-16-1-1011,-2-8 333,-8 6 1027,8-14 0,-6 6 0,5-8 0</inkml:trace>
  <inkml:trace contextRef="#ctx0" brushRef="#br2">11970 18503 8412,'0'-19'-399,"0"1"0,0 0 926,0 0 1,0-1 1693,0 1-1527,0 8-112,0 2-420,8 8 0,2 6 0,11 2-75,3 2-2,-4 2 0,9 13 1,-5-1-469,6-2 350,-3 7 0,5-7 0,-8 6-246,-1-1 0,-3-1-594,-2-2 1,1-3-164,-1 3 220,0-4 0,-6-1-380,0-1 1196,-8-8 0,5-2 0,-26-8 0,-3 0 0</inkml:trace>
  <inkml:trace contextRef="#ctx0" brushRef="#br2">12244 18521 8412,'0'-18'-1051,"0"-1"526,0 1 2140,-8 0-326,6 0-236,-15 7-804,15 3 1,-8 10-32,4 4 0,2 5-214,-8 7 1,6 8 94,-6 5 1,6-3-669,-6 2 1,5 1 39,-5 5 1,6 1-308,-6-1 0,6 1 313,-6-1 0,8-5-463,-2-1 986,4-8 0,-7 13 0,-1-7 0</inkml:trace>
  <inkml:trace contextRef="#ctx0" brushRef="#br2">12901 18539 8103,'6'-18'-709,"0"0"1,0 5 321,-6 1 834,8 0 1,-6-6-1,6 0 1,0-1 368,4 1 1,-3 0-186,-3 0-656,-4 7 0,-4 3 134,-4 8 0,-5 8-125,-7 5 0,0 9-104,0 2 0,2 9-348,3-3 0,-3 5-247,4 1 1,4-1 323,2-5 1,4-4-310,2-7 233,0 7 409,0-6 141,0-2 1,6-11 87,0-14 1,6-9 26,-6-8 1,8-7 220,-1 7 0,-3-8-89,2 1 0,-6 5 129,6 2 0,-6 3-128,6 3 1,-6 2 145,7 4-256,-1-5 0,6 24-116,0-1 0,-2 16-302,-3 8 1,3 13 163,-4 6 1,-4-3-53,-2 3 0,2 6-275,-2 5 0,0 7 152,-6-6 0,-2-2-234,-4-10 0,4-24 289</inkml:trace>
  <inkml:trace contextRef="#ctx0" brushRef="#br2">13539 18466 8331,'-8'-18'203,"6"6"73,-4 0 0,4 5 564,2-5-533,0 8 1,0-2-32,0 12 0,0 6-91,0 13 1,0-3-152,0 8 0,0-1-134,0 1 0,-6 5-398,0-5 0,0-4-125,6-1 1,-6-5 336,0-2 1,-2-1-387,2-5 456,3 4 0,-11-16 328,8 0 0,0-14 98,6-11 0,0-13 155,0 1 1,8-9-85,4 3 1,5-5 85,1 5 0,0 0-344,0 7 0,9 1 76,3 5 1,-1 12-434,1 12 1,-2 6 92,3 6 241,3 12 0,-5 18 0,7 11 0</inkml:trace>
  <inkml:trace contextRef="#ctx0" brushRef="#br2">13977 18740 8414,'-20'-27'283,"-4"-3"0,10-2 470,-5 1 0,11 5 636,-4 8 297,8-1-1219,-4 9-182,8 2 0,8 16-1011,4 4 0,-2 5 91,2 1 1,1 2-273,5 4 1,-6-3 476,0 3 0,0-10-836,7-2 592,-9 1 515,6 5 683,-6 0-492,0-8 1,0 0 1920,-4-4-1417,-4-4 1,9 7-302,-5-9 0,-2 6-647,8 0-378,0 8 1,6-10 789,1 8 0,7 0 0,2 7 0</inkml:trace>
  <inkml:trace contextRef="#ctx0" brushRef="#br2">14616 18010 8414,'0'-28'0,"0"1"0,0 9 0,2 2 626,4 4 0,-4 5-48,4 14 0,2 5 73,-2 12 1,7 11-416,-7 7 1,0 7-222,-6-7 0,6 9 111,0-2 0,0 1-170,-6-1 1,-6 2-680,0-9 1,-8 1 473,1-7 1,-3-3-186,-2-9 1,6-2 261,0-16 0,-7 1 118,-5-7 0,0-2 86,5-5 1,7-3 280,0-8 0,6 0-133,-6 0 0,8 5 112,-2 1-419,4 8 1,10-2 115,4 12 0,10 4-262,3 9 0,7-1-161,-2 0 1,5 6-207,1 1 0,1-1 116,-1-6 0,7-1 524,0-5 0,7-4 0,-3-8 0</inkml:trace>
  <inkml:trace contextRef="#ctx0" brushRef="#br2">15273 18229 8377,'0'-18'77,"-2"-1"0,-2 1 0,-4 2 879,-2 4-668,5 4 0,-3 10 0,8 4-105,0 6 0,0 12 0,0 9 1,2 7-11,4 9 1,-1-2-328,7 1 0,-6 1-1237,6 6 1112,-8-9 0,10 5 0,-6-9-716,2-1 752,3-11 1,-1-3 0,0-11 21,2-4 1,-4-4 82,2-8 0,-6-8 180,7-4 1,-7-12 93,6-7 1,-2 3 482,2-3 1,4 1 119,-3-6 1,3 5-252,2 1 1,0 9-428,1 3 0,-1 8-2,0 10 0,0 0-529,1 0 0,1 10 171,4 8 0,-2 9-494,9 9 793,-9 1 0,21 7 0,-5 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57D200"/>
    </inkml:brush>
    <inkml:brush xml:id="br1">
      <inkml:brushProperty name="width" value="0.12095" units="cm"/>
      <inkml:brushProperty name="height" value="0.12095" units="cm"/>
      <inkml:brushProperty name="color" value="#57D200"/>
    </inkml:brush>
  </inkml:definitions>
  <inkml:trace contextRef="#ctx0" brushRef="#br0">25856 12426 8208,'-12'6'-359,"0"0"0,-2 1 0,-3-1 1083,-1 0-457,8 0-59,-6-6 0,12 0 1,-6 2 175,2 4-34,-7-4 72,13 6-151,-14-8 143,14 0-238,-6 0 0,8-8-2,0-4 1,0 2-19,0-3 0,0-1 24,0-10 1,0 4-85,0-5 0,0-1-11,0 2 1,6-9-6,0 3 0,6 1-18,-6-1 0,9 2-15,-3-3 0,-2-1 31,2 7 1,0 1-121,6 6 0,1 0 64,-1-1 1,0 1-127,0 0 1,1 8 68,-1 4 1,6-2-143,1 1 0,7 1 12,-2 6 1,3 2 91,-3 4 0,5-1-22,-5 7 1,11-6 37,1 6 1,7-2-1,-6 2 0,1 2 48,-1-7 1,-3 5 3,9-6 1,-2 0-34,1-6 0,5 0 15,-4 0 0,3 0 9,3 0 1,0 0 50,0 0 0,-1-2 104,1-4 1,-6 2-80,-1-8 0,-1-1 9,2-5 0,1 0-68,-7 0 0,-1 5-1,-5 1 1,-3 0 32,-3-6 1,-5 6-23,-8 0 1,-5 5 362,-1-5-222,-8 8 0,6-6 79,-4 4-152,-4 4 8,6-6-66,-8 8-275,0 0 242,0 8 0,6 2-29,0 8 0,0-5-20,-6-1 1,6 2 35,1 10 1,-1-3 141,-6 3 1,0-2-31,0 2 1,0-1-26,0 7 1,0-5-7,0 5 0,6-6 12,0 7 0,0-9-17,-6 2 1,0-3 6,0-3 1,2 0 67,4 0 1,-4 1-13,4-1 11,-4-8-308,-2-2-153,0-8 1,0 2-294,0 4 0,0-2-1708,0 8 2335,8-8 0,-6 21 0,6-5 0</inkml:trace>
  <inkml:trace contextRef="#ctx0" brushRef="#br0">26659 13850 8208,'-16'-13'-312,"2"3"1,1 0 1001,-1 0-175,6 6-504,-8-12 1,16 14 106,0-4 0,8 4 23,10 2 1,3 6-7,3 0 0,4 0 52,9-6-142,7 0 1,-3 0 0,8 0 17,1 0 1,3-2-23,2-4 1,-1 4-143,1-4 1,-2-3-47,-4 3 1,-5-2 56,-7 2 1,-3 4-87,-3-4 0,-11 4-219,-8 2 67,-8 0 1,-4 0 88,-12 0 0,-6 6 62,-7 0 1,-1 8 105,-4-1 1,-5-3 115,5 2 0,1-6-112,-1 6 1,2-6 173,-3 6 1,5-6-11,7 7 1,-1-3 5,-4 2 1,10 2 380,-5-8-198,13 8-25,-2-3 0,10 1-72,4 0 0,5-8 201,7 2 1,8-4 2,5-2 0,3 0-165,2 0 1,1-2 12,-1-4 0,-5 4-99,-1-4 1,-1-2-169,1 2 0,3-2-58,-9 1 0,0 5-377,-6-4 0,-1 2-640,-5-2-564,4 4 1665,-14-6 0,14 8 0,-6 0 0</inkml:trace>
  <inkml:trace contextRef="#ctx0" brushRef="#br0">22772 9890 8266,'-10'-18'-967,"2"8"1188,8 1 1,2 9-11,4 0-141,4 0 0,9 0 1,-1 0-1,2 0 1,2 0 223,3 0-246,7 0 0,-3 0 1,7 0-4,1 0-29,7 0 0,3-6 0,6 0 70,-5 2-100,5-6 0,-8 8 0,5-4-63,-1 4 0,-9-4 60,3 0 1,-6 0-37,-7 6 0,2 0-156,-7 0 1,-1 0 44,-6 0 0,3 0-233,3 0 1,-4 0 396,4 0 0,5 8 0,-1 2 0</inkml:trace>
  <inkml:trace contextRef="#ctx0" brushRef="#br1">24670 9799 13218,'-26'-8'-224,"5"-1"0,-3-5 0,4 4 0,2 2 1,-1 2 163,1-2 0,6 6 80,0-4 0,8 2-132,-2-2 5,4 4 1,4-7 37,4 9 237,-4 0 1,14 0-1,-2 0-35,8 0 0,7 2 7,7 5 1,1-5-42,-1 4 0,7-4-8,0-2 0,1 0 122,-1 0 1,-3 0-132,9 0 0,-9 0-53,3 0 1,-4 0-47,-3 0 0,-1 0-118,-5 0 1,2-6 192,-7 0 1,-7-1-244,-6 7 0,-6 0-567,6 0 752,-8 0 0,13 0 0,-7 0 0</inkml:trace>
  <inkml:trace contextRef="#ctx0" brushRef="#br0">26020 9908 8538,'-10'-8'-871,"2"6"793,8-14 139,0 14 0,2-8 0,4 6 0,6-2 63,5 1 1,1 3-326,0 2 273,0 0 0,7-2 1,1-2 72,2-2-64,3 0 1,11 6 0,5 0 118,6 0-146,-3 0 0,23-6 1,0 0-12,11 2 1,5 0-16,2-2 1,6 4-299,1-4 0,-1 4 314,-6 2 0,0 0-53,1 0 0,-9 0-32,-4 0 0,-12 0-15,-6 0 1,-5 0 67,-1 0 1,-8 6-43,-5 0 0,-9 0 67,-3-6 1,-8 6 48,3 0 21,-13 0 642,-4-6-604,-8 0-241,0 0 171,0 8-32,0-6 1,-2 8-44,-4-3 0,4 3 0,-6 8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57D200"/>
    </inkml:brush>
  </inkml:definitions>
  <inkml:trace contextRef="#ctx0" brushRef="#br0">25546 12061 8535,'-12'0'-867,"0"-2"117,-3-4 1702,7 4-311,0-6-245,8 8 312,0-8-480,0-2 0,0-2 1,0 0-1,0-3 48,0-1 0,0-2-83,0 0 1,2-1-382,4 1 95,-4 0 1,13 0 154,-9-1 1,6-5-37,-6 0 0,8-1-48,-2 7 73,-4-8 1,9 3 0,-5-5 58,4 2 0,-4-1 42,0 3 0,-2 4-56,3-5 0,3 5-69,-4 2 131,4 0-215,2-1 1,1 1 0,-1 2 23,0 4 0,7-2-6,-1 8 0,2-1 63,-1 7-12,3-8 0,8 6 1,3-4-7,4 4 1,-3 2-14,9 0 0,5 2 3,7 4 1,2-4-28,-2 4 0,-2 3-2,8-3 0,0 6-4,6-6 0,0 0-137,0-6 1,0 0 164,0 0 0,6 0-10,0 0 0,-2 0 36,-10 0 0,4 0-35,-5 0 1,3 0 22,-2 0 1,-4 0-23,-8 0 15,0 0 0,-1 0 1,1 0-7,0 0 1,-8 0 0,-5 0 0,-1 0-9,1 0 0,-3 0 7,3 0 1,-9 0 95,-3 0 0,-1-2-46,1-4 1,2 4 134,-7-4 1,-1-2-87,-6 2 0,1-7 108,-1 7-178,0-8 0,2 12 0,3-4 8,1 4 0,0-4 14,-5 0 1,-1 0-10,0 6 1,0 0 276,1 0-260,-9 0 0,4 2 47,-8 4 1,0-2 249,-6 8-65,0 0 0,-2 6-140,-4 1 0,2-7 132,-8 0 0,6 0-294,-7 6 0,7 1 157,-6-1 0,8 6-149,-2 1 1,-2 5 137,2-6 0,0 9-391,6-3 131,-8-3 0,6 7 0,-4-6-246,4 1 0,2 3 116,0-7 1,2 1-200,4-2 0,-2-3-345,8 3 1,-6-2 807,6 2 0,0 5 0,7 7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12095" units="cm"/>
      <inkml:brushProperty name="height" value="0.12095" units="cm"/>
      <inkml:brushProperty name="color" value="#57D200"/>
    </inkml:brush>
    <inkml:brush xml:id="br1">
      <inkml:brushProperty name="width" value="0.09071" units="cm"/>
      <inkml:brushProperty name="height" value="0.09071" units="cm"/>
      <inkml:brushProperty name="color" value="#57D200"/>
    </inkml:brush>
    <inkml:brush xml:id="br2">
      <inkml:brushProperty name="width" value="0.09071" units="cm"/>
      <inkml:brushProperty name="height" value="0.09071" units="cm"/>
      <inkml:brushProperty name="color" value="#FF0000"/>
    </inkml:brush>
    <inkml:brush xml:id="br3">
      <inkml:brushProperty name="width" value="0.09071" units="cm"/>
      <inkml:brushProperty name="height" value="0.09071" units="cm"/>
      <inkml:brushProperty name="color" value="#3165BB"/>
    </inkml:brush>
  </inkml:definitions>
  <inkml:trace contextRef="#ctx0" brushRef="#br0">9051 11514 12100,'-29'-18'-214,"-3"-1"0,7 3 1,5 2-1,4 4 0,6 0-354,2 0 451,2 6 1,4-5 0,-2 7 241,-3-4 1,-5 2-78,6-8 1,0 6 0,6-8 0,0-4 202,0-5 1,0-3 22,0 2 1,2-7-219,4-11 0,4-5 68,9-8 1,1 7 58,4-1 0,5 0 67,7-5 0,3 1-87,3 4 1,-1-2-135,7 9 1,1-1-23,6 7 0,0-1 138,-1 1 0,1 1-19,0 5 0,-1 4-2,1 7 0,8 1-47,4 0 1,-2 6-58,2 0 0,0 5-26,6-5 0,0 8-58,0-2 1,0 4-182,0 2 0,0 0 130,0 0 0,10 0-20,-4 0 0,4 0 56,-16 0 1,2 0-16,-2 0 0,2 0 64,-9 0 0,-1-6 49,-10 0 1,-2 0 15,-5 6 0,-3-6 17,3 0 1,-9 0-4,-3 6 1,-6 0-31,7 0 115,-9 0 1,4 0-83,-7 0 0,-1 0-38,0 0 0,-6 0 41,1 0 1,-3 8-132,2 4 1,4 4-35,-4 2 0,-4 1-65,-2-1 0,3 6 43,-3 1 1,0 9 41,-6 2 1,0 3 12,0 10 0,0-1-102,0 7 0,0 0 67,0 0 1,-6-3 104,0-3 1,-1 2-29,7-9 0,0 7-145,0-7 0,0 1 3,0-7 0,9 3-392,3 4 1,4-3 536,2 9 1,0 8 0,1 7 0</inkml:trace>
  <inkml:trace contextRef="#ctx0" brushRef="#br0">20601 11897 12367,'-18'-36'-301,"2"-1"1,3 3 0,7 3 0,6 9 1377,6 8 1,-2 6-341,9 8-504,-9 8 1,12 10 0,-4 12 0,2 7 0,0 5-1,-3 7 1,-3 6 204,-4 6 1,-2 4-249,-2 8 1,-2 6-580,-4 0 0,2 8-462,-9-2 1,1-2 50,-6 2 0,6-8 157,0 2 1,6-14-397,-7-10 0,9-8 276,-2-11 1,6-7-75,6-5 840,5-12 1,7-4 0,0-8 0</inkml:trace>
  <inkml:trace contextRef="#ctx0" brushRef="#br0">21112 12408 10952,'0'-28'-681,"0"1"333,0 9 0,0 6 423,0 0 1,0 10 801,0 2 1,0 8-532,0 10 1,0 10 67,0 9 0,2 1-395,4 11 1,0 0-293,12 6 1,-1-9-434,13-3 0,2 1 380,11-1 1,4-9 86,7-9 1,7-13 410,0-6 1,6-8 230,-6-10 1,-2-11 50,-11-19 0,-5-7 407,-13-12 0,-5-1-348,-13-5 1,-4-4 163,-8 4 1,-8-2 12,-4 2 1,-7-2-270,-5 8 1,2 10-890,-9 15 1,7 8 368,-6 9 1,1 9-1460,-1 4 1,3 6 370,9 6 1220,-8 12 0,5 11 1,-5 7-1</inkml:trace>
  <inkml:trace contextRef="#ctx0" brushRef="#br0">21787 11185 14502,'-18'0'-272,"6"0"0,-1 0 844,-1 0 1,8 0 0,6 0 0,10 0 30,7 0 0,9 0-363,4 0 1,11-6-1,4 0 1,1 0 134,5-2 1,-5 6-252,3-4 0,0-2-128,6 2 1,-3 0-535,-3 6 363,-5-8 0,-7 6 0,-1-4-1348,1 4 1009,-9 2 472,-1 0 0,-9 8 0,0 2 0</inkml:trace>
  <inkml:trace contextRef="#ctx0" brushRef="#br0">22791 10547 15131,'0'-18'-1935,"-6"-1"0,-1 1-347,3 0 2251,11 8 0,3-4 311,8 7 1,0 1 0,0 6 0,1 0 23,-1 0 0,8-6 649,5 0-678,3-8 0,3 10 0,-1-6 530,1 2-340,-1-6 1,7 3 0,-1-7 1318,-1 0-1417,-3 8 0,-3-4 0,-5 7 130,-5 3-428,-5-6 0,-4 10 1,-4 0-103,-6 10 0,-6 15-152,-6 5 1,-10 11 158,-8 1 0,-9 15 23,3-2 1,-5 12-215,-1 0 1,-1 10-222,1 2 1,5-6 277,1-6 0,8-3-28,-3 3 0,7 0-31,6-12 0,4-2 106,8-11 0,0-9-415,0 3 0,0-11-238,0-1 1,0-4-319,0-2-745,8-7 1833,-6 5 0,14-6 0,-6 8 0</inkml:trace>
  <inkml:trace contextRef="#ctx0" brushRef="#br0">22973 11113 14987,'-10'-9'-1692,"-4"-1"1377,8-8 0,0 0 609,6 0 1,8-1 352,4 1 1,6 0 278,6 0 0,11-1-582,8 1 0,7 0 14,-1 0 0,6 7-2197,5 5 1948,5 4 0,8 2 1,0 0-1</inkml:trace>
  <inkml:trace contextRef="#ctx0" brushRef="#br1">20455 8284 8582,'0'-65'33,"2"7"1,2 7-1,4 10 1,0 7 275,0 3 1,-4 17-137,-10 2 0,-6 16 0,-12 12 0,-9 13 545,-7 13 0,-1 23-683,-7 8 1,1 14 0,22-42 0,-1 2 0,3 3 0,0 1-118,0 3 1,1-1-1,4-2 1,2 0-358,-9 46 1,13-12 294,6-6 0,22-12 216,15-6 0,13-16 32,17-15 1,6-12-21,12-18 1,2-10 22,4-8 1,-6-17 231,-12-13 1,-4-7-9,-8-6 0,-10-10 174,-9-8 1,-10-2-44,-13 2 0,-7 4 130,-12-4 0,-7 0-446,-11 6 1,-10 12-319,-9 18 0,0 7 166,7 6 0,0 11-264,-1 13 0,9 6-1207,3 6 1,7 6 707,6 13 1,4 3-1660,8 9 2428,8-1 0,2 1 0,8-1 0</inkml:trace>
  <inkml:trace contextRef="#ctx0" brushRef="#br1">21221 8613 8581,'-16'-25'230,"4"1"1,2 0 452,4 5 1,4 1 145,-4 0 0,6 0-287,6-1 0,-2 9 17,8 4 0,-6-2-267,6 2 0,0 0-990,7 6 1,-1 8-75,0 4 0,0 11-1832,1 1 2604,-1 8 0,8-3 0,3 7 0</inkml:trace>
  <inkml:trace contextRef="#ctx0" brushRef="#br0">22024 7938 10106,'0'-55'-454,"2"10"1892,4 9-810,5-1 1,13 25 0,0 0 1377,-2 8-1638,-9 4 0,3 10 0,-4 8 353,4 11-619,-6 13 0,5 5 0,-9 8-128,-2-1 0,-2 9-86,-2 4 1,6-4 174,0-2 1,0-5-327,-6-1 0,0 2 54,0 4 0,0-13-242,0 1 0,0-14 137,0-5 1,6-6-596,0 7 193,0-9 0,0 6 709,0-3 0,0-5 1,-6 6-1</inkml:trace>
  <inkml:trace contextRef="#ctx0" brushRef="#br0">21294 9324 10573,'-2'-20'-350,"-2"-2"1,-2-3 910,2 3 0,2 14 0,2 12 0,0 14-8,0 9 0,0 5-364,0 11 1,0-3 0,0 9-1,0 2 233,0 1 0,0 3-430,0 0 0,-2-1-395,-4 1 0,4 0 168,-4 0 0,-2-1 118,2 1 0,-2-2 137,2-4 0,4-3-53,-5-3 0,5-5-176,2 5 0,0-5 93,0-1 1,0-7-127,0 1 0,0-9-620,0 2 223,9-3-100,-7-3 85,6-8 143,-8-2 0,-6-10 121,-1-4 0,-7-4-89,2-8 1,-2-1 472,2 1 0,-13 0 0,5 0 0</inkml:trace>
  <inkml:trace contextRef="#ctx0" brushRef="#br0">21021 10310 10293,'-19'0'-1,"1"-6"-48,0-1 1,6 1 425,0 6 236,8 0-342,-5 0 1,9 2-98,0 4 1,2 5 29,5 7 0,3 0-359,8 0 1,2 7 151,5-1 0,-5 0-22,4-5 1,-4-3 89,-1-4 0,-1 2-234,0-8 0,7 0 85,-1-6 0,0-8 276,-6-4 0,7-12-195,-1-7 1,6-3-211,-5-3 1,7-5-86,-1-1 1,-3-1-393,2 1 0,-1 11 714,1-5 0,5 5 0,-7-5 1</inkml:trace>
  <inkml:trace contextRef="#ctx0" brushRef="#br0">21331 9288 10023,'0'-27'-1669,"0"13"1621,0-4 1,0 4-1,0-4 1,2-1 1003,4 1-49,-4 0-35,6 0-346,-8-1-503,0 9 1,-6 4 138,0 12 0,-8 10-70,2 9 0,-5 7-64,-1-1 1,0 3 107,0 3 0,-1 5-148,1 1 1,2-7-311,4-5 0,-2-9 52,8 2 1,-7-3 489,7-3 68,0-8 1,8-4-137,4-12 1,6-12-29,13-13 1,1-3 107,5-3 0,5 3 29,1 3 1,-1-1-531,7 8 0,1 1-286,-1 11 1,5 4-1160,-5 8 1706,8 8 1,-13 19-1,7 11 1</inkml:trace>
  <inkml:trace contextRef="#ctx0" brushRef="#br0">18722 8667 11744,'-17'-2'-339,"3"-2"112,2-2 0,10 0 0,2 6 0,12 0 472,10 0 1,1 0-248,7 0 1,1 0-1,5 0 1,3 0-45,3 0 1,-1 0-660,7 0 722,-7 0 0,12-8 0,-7-2 0</inkml:trace>
  <inkml:trace contextRef="#ctx0" brushRef="#br0">18630 8959 15874,'0'-18'-2051,"0"0"0,0 0 1615,0-1 576,0 1 0,0 6 0,2 2 0,4 0 398,7 0 0,-3 5 69,2-1-615,-8 12 0,6 5 1,-6 7-284,2 0-1,0 8 0,0 9 0,0 10 329,-1 1-69,-3 11 0,-2 10 0,-2 12 96,-5 6-196,-3 4 1,4-36 0,0 2 0,0 2 0,0 1-289,-1 4 0,0 0 0,-1 2 0,0 0 405,-1 0 0,-1-1 0,1 1 1,0 0 148,-1 0 1,2 0 0,2-1 0,2 0-18,1-2 1,0-1 0,-1 0 0,-1 0-30,2-2 0,0-1 0,0-2 1,0 0-154,3 0 1,0-1 0,0 0-1,0-2 74,0 39 0,0-4 106,0-14 1,2-8 141,4-4 1,-2 0-281,9-7 0,-7 3-2,6-14 0,-6-1-183,6-5 0,-8 3 113,2-3 0,-4 3 274,-2-9 1,0 1-368,0-1 1,0 3 234,0-3 1,0-5-189,0-2 1,6-3 0,0-3 1,11-6 322,1 0 1,4-8-70,15 2 0,-3-4 153,15-2 0,8-6 13,10 0 0,4-6-108,1 6 0,1 0 3,0 6 1,-8 0 2,-4 0 1,-12 0-176,-7 0 0,-5 0-313,-7 0 0,-3 8 122,-9 4 185,-8 12 0,-2 5 0,-8 7 1</inkml:trace>
  <inkml:trace contextRef="#ctx0" brushRef="#br1">13558 8996 8412,'-31'0'-159,"3"0"1,1 0-1,3 0 1,0 2 100,-1 4 1,-1 4 0,4 8-1,-3 3 798,3 3 0,4-4-194,6 5-385,-4 3 1,14-8-1,-5 5 1,5-3 0,6 0 232,9 2 1,1-5-272,16-7 1,9-2 4,9 2 0,11-4-205,2-8 0,10 0 36,2 0 0,0-8-286,6-4 1,2-4 140,-2-2 1,0-7-131,-6 1 1,-10-15 159,-8 3 0,-11-11 69,-13 5 0,-13-9 161,-12 2 1,-20 3 45,-10-3 1,-23 4 178,-8 3 0,-18 3-272,0 21 0,-6-2 238,0 14 0,4 4-196,-4 14 0,6 4 16,6 21 1,4-3-37,9 15 0,9-1 55,9 7 0,15-6-184,15-1 0,6 1 52,6 6 0,15-9 132,15-3 0,9-11-63,9-1 1,9-3 7,4 3 1,-2-5-33,2-8 0,-2 1-2,2-1 1,2 0-100,-9 0 1,1-2-441,-6-3 0,-2 3-222,-5-4 0,-3 4 746,-9 2 0,-5 3 0,-1 3 0,1 4 0</inkml:trace>
  <inkml:trace contextRef="#ctx0" brushRef="#br1">14525 9069 8339,'-17'-31'0,"5"3"545,6 2 198,4 9 1,10 9-248,4 8 1,7 6-45,5 1 0,-2 13-310,9-2 0,-7 6-203,7 1 1,-1 3 151,6 9 0,-5-1-70,-1 1 0,-5-1-589,5 1 1,-2 5 269,3 1 0,-5-1-416,-8-5 1,7-7 91,-1 1 0,-6-9-753,-6 2 731,-7-4 644,3-9 0,-8-3 0,0-8 0</inkml:trace>
  <inkml:trace contextRef="#ctx0" brushRef="#br1">14963 9124 8339,'-10'-47'0,"3"4"0,5 7 245,2 5 188,0-3 1,0 20 294,0-4-176,0 11 1,0 1-449,0 12 1,-2 5 30,-4 7 1,2 8 17,-8 5 0,-6 5-81,-7 7 1,-1 1-178,2 5 1,2 6 110,-9-1 0,1 1-63,-7 6 0,7-4-120,-1-2 1,9-3-216,-2-3 1,-1 2-176,7-9 1,-2-1 46,14-11 0,0-4-179,6-7 0,8-7 125,4 0 574,4-8 0,2 4 0,1-8 0</inkml:trace>
  <inkml:trace contextRef="#ctx0" brushRef="#br1">15364 9306 8229,'6'-18'-26,"0"0"1,0-1 0,0 1 0,0 0 0,-1 0 571,-3-1 1,4 7 0,0 0 167,-2-2-599,-2 6 1,-4 2-44,-4 12 1,-4 6 278,-9 12-578,1 5 1,0 13 0,-2 3 71,-5 1-174,5 3 0,-12 6 1,9-3-144,7-3 249,-2 4 1,10-15-1,-5 5 73,7-5 0,4-9 4,2-5 165,0-12 0,8-4 39,5-8 0,3-10 246,2-8 1,0-8-48,1-11 1,1-1 50,4-5 1,-4 5-28,5-5 0,-5 5-50,-2 1 1,7 1-35,-1-1 0,0 9-68,-5 3 1,5 7-8,0 6 0,3 4-97,-3 8 1,-4 8-215,5 4 0,-5 12-65,-2 7 1,-6-1-390,0 7 1,-6-11-1054,7 11 1696,-9-5 0,4 13 0,-8 1 0</inkml:trace>
  <inkml:trace contextRef="#ctx0" brushRef="#br1">15857 9251 8276,'0'-12'-109,"0"0"0,2 6 766,4-6 172,-4 8 1,12-2-513,-8 12 1,2 6-32,-2 12 0,-4-2-200,4 9-129,-4-1 1,-2 7 0,0 1-331,0 5 0,0-5 140,0 5 0,0-11-122,0-1 1,-6-9-12,0 2-142,0 5-12,6-17 398,0 4 0,0-18 282,0-4 0,2-12-26,4-13 1,7 3 39,11-2 1,-4-1-58,4-5 1,3 1 147,-3 5 0,7 4-172,-7 7 0,0 7 13,-6 0 0,1 8-87,-1-2 0,-8 12-29,-4 6 0,-4 10-153,-2 3 0,0 7 56,0-1 1,-2-5-403,-4-2 352,4 5 0,-12-9-126,8 4 260,0-12 169,6-4 1,2-16-78,4-4 1,4-10 7,8-2 0,0-9 170,1 3 0,5-5-136,0-1 1,7 5 196,-7 1 0,7 8-170,-7-3 0,0 13 16,-6 6 0,1 4-128,-1 2 1,-2 4-176,-4 8 0,-4 2-101,-8 17 1,0-1-147,0 7 1,0-3-263,0-3 1,0 3 657,0-3 0,-8-5 0,-2 0 0</inkml:trace>
  <inkml:trace contextRef="#ctx0" brushRef="#br1">16769 9251 8205,'-10'-12'160,"4"0"105,4 8 1,2 6 408,0 16 0,0 4-152,0 15 1,0-3-37,0 15 0,0 0-306,0 6 0,0-1-243,0 1 0,0 2-57,0 4 0,0-3-280,0 9 1,-6-6 220,0 6 1,-8-10-256,1-2 1,-3-5-529,-2-13 0,6 1-34,0-13 996,-1-1 0,-5-6 0,0 0 0</inkml:trace>
  <inkml:trace contextRef="#ctx0" brushRef="#br1">17006 9343 8208,'12'-45'75,"1"8"1,-1 3 201,6 10 0,0-1 33,1 7 1,-7 6 279,0 0-148,0 8 1,4 6-92,-4 16 1,-3 4-76,-9 15 0,-9-3-107,-3 15 1,-4 0-141,-2 5 1,-7-5 86,1 0 1,-8-3-65,1 3 0,-1-2-219,1-5 1,-3-3-507,4 3 0,1-9-455,-1-3 0,7-14 66,-1 3 1062,12-13 0,-4 2 0,6-8 0</inkml:trace>
  <inkml:trace contextRef="#ctx0" brushRef="#br1">17481 8759 8338,'0'-19'-62,"0"7"-93,0 0 1155,0 8 0,0 6-359,0 16 1,-2 11-307,-4 13 0,-7 7-103,-11 12 1,-2 4-154,-5 8 0,-3 2-137,3 4 1,-3-2 144,-2 8 0,7-8 6,5 2 1,6-14-261,5-10 0,5-5-137,8-13 1,2 1 92,4-13 1,7-9-12,11-10 0,-2-4 95,9-2 0,-1-2 32,7-4 0,-1-12 229,1-13 1,5-5-357,1-7 1,-1-4 72,-5-7 1,-3-1 85,-3 0 0,-5 7 344,-8-1 0,-8 8 115,-4-1 1,-4 11 121,-2 7 1,-8 12-241,-4 6 1,-4 12-118,-2 6 1,6 14-11,-1 11 1,9 8-135,-2 9 1,4 1 94,2 0 0,10-7-263,9 1 1,1-6 196,10 5 1,1-7-431,5 1 0,1-11-438,-1-7 1,-5-10 409,-1-1 1,-8-9-41,3 2 0,-11-6-25,-2-6 0,-8-5 477,2-7 0,-4-8 0,-2-3 0</inkml:trace>
  <inkml:trace contextRef="#ctx0" brushRef="#br1">18046 9543 8477,'0'-12'17,"0"0"0,2 0 0,2 0 482,3-1 1,1 9-358,-2-2-1018,-4 4 876,6 2 0,-8 8 0,0 3 0</inkml:trace>
  <inkml:trace contextRef="#ctx0" brushRef="#br1">18010 9853 8459,'-12'2'-474,"2"5"637,2 5 0,-5-2 1356,7 2-1050,0-8 1,6 6-216,0-4-329,0 4 0,2 3 75,4-1 0,-4 0 0,6 6 0</inkml:trace>
  <inkml:trace contextRef="#ctx0" brushRef="#br1">23612 13174 8255,'-41'-28'70,"3"4"1,5 3 0,7 3 0,8 2 1878,3 4-1497,3-4 1,2 12-165,4-9 0,6 9-47,6-2 1,6 4-116,13 2 0,3 0 58,9 0 1,7 0 98,5 0 1,10 0-181,1 0 0,9-2 45,-2-4 0,12 2-101,6-8 0,5 2-350,1-2 0,2-5 117,5 5 1,-3 2 102,-43 4 0,-1 0 1,36 0-172,-1-6 1,-11 8-555,-9-2 1,-5 3 226,-12 3 0,-13 0-342,-11 0 1,-15 7 47,-10-1 875,-16 8 0,-5-12 0,-5 6 0</inkml:trace>
  <inkml:trace contextRef="#ctx0" brushRef="#br1">23703 12864 8340,'-18'-36'106,"2"7"1,3 5 550,-3 4 1772,14 10-1866,-6 1 0,8 12 0,0 3 256,0 6 0,0 12-331,0 7 0,0 3-305,0 2 1,-6 9-142,0 4 1,-2-3 65,2 3 1,4-8-96,-4 1 0,6-1-130,6 1 0,4-11-554,8-1 1,10-4-2221,9-7 2891,8 3 0,17-4 0,3 11 0</inkml:trace>
  <inkml:trace contextRef="#ctx0" brushRef="#br1">26221 12773 8339,'-10'-24'-169,"4"-3"1,4 1-1,2-2 1,0-1 848,0-3 1,0 5 0,0 3 1683,0 4-1821,0 10 0,6 4-466,0 12 0,0 6 0,-6 12 1,-2 9-196,-4 7 1,4 7 21,-4 7 1,2 9-55,-2 4 1,4 4-135,-4 2 1,4-8-299,2-4 1,6-4 297,0-3 0,14-1-28,-2-4 0,5-13 382,-5-11 1,2-13 242,4-6 1,-1-14 452,7-10 0,-1-17-277,1-14 1,4-11-26,-3-7 1,-3-10-280,3-2 1,-3-7 301,2 7 0,3 0-254,-9 6 0,7 6-217,-7 0 1,6 17-198,-5 1 0,-1 19-607,-6 11 1,7 9-102,-1 10 0,-2 4-131,-10 9 0,3 7-1673,-9 16 2693,0 9 0,-6-7 0,0 7 0</inkml:trace>
  <inkml:trace contextRef="#ctx0" brushRef="#br1">26750 13357 8281,'-12'0'941,"0"0"-303,8-8 0,-2-2 793,12-9 0,6-1-863,12-4 1,7-5-243,11-7 1,7-3-225,12-3 1,2-5-48,4-8 0,-7 1-143,-11-1 0,0 6 146,-13 1 0,-5 9-155,-19 3 1,-6 9 77,-12 15 0,-12 2 22,-13 4 1,-5 6-51,-7 0 0,3 16 65,-9 15 1,8 5-126,-1 7 0,5-3-85,7 9 1,4-1-214,7 7 1,3 6 46,4 0 0,8 0-174,16-7 0,8-7 161,17-4 1,5-7 23,1-5 1,8-13 134,-3-12 0,-1-4-44,2-2 0,-9-10 335,3-8 0,-13-9-63,-6-9 0,-3-3 129,-3-3 0,-2-3-104,-4-4 0,5-1-153,-5 7 1,-2 0-162,2 7 0,0 1-295,6 5 0,1 10 89,-1 8 0,0 8 58,0-2 1,5 6 171,-5 6 0,4 10 362,-10 8 0,-1 0 34,1-5 0,-8-1 555,2 0 1333,-4 0-499,-2-7 1072,0-3-1103,0-8-506,0 0-1058,8 0 0,0 2-180,4 4 1,2 6-163,-7 12 1,5 5-78,-6 7 0,2 7-530,-2-1 0,-4 3 464,4-2 0,-4-5-133,-2 5 0,0-13 88,0-6 302,0-11 0,0-7 473,0-12 1,0-13 17,0-11 1,0-13 228,0-5 0,0-5-155,0-2 0,8-6 198,4 1 1,7 1-127,5 10 1,-2 0-138,9 13 0,-1 3-121,7 15 0,-7 10-152,0 8 0,-7 12-273,1 19 1,-6 7 35,-6 17 0,3 0-128,-9-1 0,0 5 168,-6-4 1,0 2-22,0-15 0,-2-5 80,-4-7 35,-4-7 467,-9-5 0,7-20-189,0-16 0,8-9 363,-2-9 1,4-9-81,2-4 1,2-3 78,4-3 0,-2 0-110,8 0 0,0 1 116,7-1 0,5 8-184,0 5 1,1 7-35,-7 11 0,6 8-325,0 16 1,3 16 114,-3 8 0,-4 19-91,5 12 1,-5 14 125,-2 10 0,-6 10-200,1 2 1,-9 2 149,-1-41 0,0 0 1,-3 51-48,-2-48 1,-2 0-1,-4 0 1,-3 1 11,-2 2 1,-4 0 0,-3-3 0,-3-1-62,0 1 1,-2 0 0,-2-5 0,-1-1-211,-2-5 1,-1-3 0,-34 38 90,-8-12 0,8-14 46,5-17 1,3-15 56,2-15 0,6-14-75,1-11 1,15-9 175,3-15 1,10-3 506,8-9 0,3-8-321,9-4 0,2-4 25,5-2 1,11 0-469,12 0 1,5 6-729,1 0 0,1 11-765,-1 1 0,9 10 94,3 15 1627,-3 4 0,0 11 0,-5 1 0,9 0 0,8 2 0</inkml:trace>
  <inkml:trace contextRef="#ctx0" brushRef="#br1">29487 12755 8367,'0'-29'396,"0"-3"0,0 8 1,0 1 436,0 3 1,-2 10 0,-4 6 0,-6 8-398,-4 8 0,-2 12-360,-1 7 1,1 3-182,0 3 1,0-3 0,1-1-1,5-3-353,6 3 0,4-5 101,2 2 0,2-7 130,4 1 1,4 2 432,9-1-242,-1-1 0,6-6 0,1 0 300,-3 1 1,-8-1 79,-2 0 0,-8 0 459,2 1 0,-6 5-360,-6 0 0,-6 7-15,-12-7 0,-5 6-528,-7-5 0,-1-1 131,1-6 1,5 1-1151,1-1 0,8-2 294,-3-4 1,11-4-863,2-8 1059,8 0 628,-4 0 0,0 0 0,-2 0 0</inkml:trace>
  <inkml:trace contextRef="#ctx0" brushRef="#br1">29871 13047 8308,'6'-19'-90,"2"1"1,0 0 450,0 0 0,4 6 611,-6-1 1,0 7 405,-6-6-657,0 8 0,0 4-392,0 12 0,-2 6-72,-4 7 1,2 3-206,-8 9 1,0 1-139,-6 5 0,5-5-300,1 5 1,2 1 36,-2-1 0,-4 0-418,4-7 0,1-5 294,-1-1 1,8-8-127,-2 3 0,-2-11-47,2-2 644,0-8 0,6-4 11,0-12 1,8-12-2,4-7 1,4-3 197,3-3 1,5 3 12,0 3 0,3-3 133,-3 3 0,-2 7-121,9 6 1,-9 2 22,2 10 1,-3-1-160,-3 7 0,-2 9 6,-4 3 0,-2 10-87,-4 2 0,-4 9-282,4-3 1,-3 3-34,-3-3 1,-3 2 107,-3-7 1,4-1-354,-4-6 491,-4-7 16,8-3 0,-6-10 64,8-4 1,0-11-107,0-7 0,8-8 23,4 1 0,5-3 55,1-3 0,6 1 38,0-1 0,3 3 132,-3 3 1,2-1 199,5 8 0,1 7 33,-7 11 0,-1 4 180,-6 2 0,-2 8-356,-3 4 1,-5 13-46,-8 5 0,0 5-442,0 1 0,0 7-182,0-1 1,-6-5-395,0-7 1,-7-5 225,7 5 0,-6-8-1380,6 3 1993,0-5 0,6-2 0,0 0 0</inkml:trace>
  <inkml:trace contextRef="#ctx0" brushRef="#br1">30655 13266 8308,'0'-19'296,"0"1"-296,0 0 0,0 0 2573,0-1-1941,8 9 0,-6 4-425,4 12 1,-4 4-180,-2 9 1,0 1-381,0 4 1,0-3 195,0 3 1,0 2-53,0-1 1,0-1-414,0-6 1,0 0-94,0 1 25,0-1 777,0 0 699,0-8-102,0-2-98,9-24 0,1-2-231,8-12 1,-2-3 201,-4 9 0,5-7 68,-5 7 0,4 0 316,2 5-918,0 9 0,1-4-144,-1 8 1,-8 2-139,-4 10 1,-4 4-47,-2 8 1,0 1-346,0-1 0,0 0 298,0 0 0,0 1-148,0-1 1,0-6-487,0 0 324,0 0 1,0 1-47,0-1 152,0-8 261,0 4 0,6-10 1,0-4 1,2 4 15,-2-4 1,-3 2 276,3-2 0,-4 1 0,-2-7-141,0 8 141,0-12 316,0 6-93,0-8 0,-6 5 93,-1 1 0,1 6-88,6-6 1,0 6 10,0-6 1,0 6-54,0-6 0,6 5 157,1-5 160,-1 8-358,2-12 0,-4 12 529,8-8-366,-8 8 0,6-6 499,-4 4-519,-4 4 1,6-9 235,-8 5-313,0 4 0,0-8 179,0 4-336,0 4 1,0-8 292,0 4-85,0 4 1,-2-6-65,-4 8 1,2 0 18,-8 0 1,6 8-15,-6 4 0,0 10 3,-7 3 0,3 7-168,4-2 1,-4 11-257,4 2 0,1 7-597,-1-1 1,8-2 442,-2 1 1,4-5-149,2 5 0,0-13-259,0 1 463,0-11 1,2-7 80,4-12 1,6-4 260,13-2 0,-5-14-131,4-4 1,5-13 138,1 1 1,3-11-166,-3-1 1,4-1 39,-3 7 0,-3-3 16,3-3 0,-9 9-38,2-3 1,-5 11-180,-7 1 89,-4 4 1603,-8 10-949,-8 1 1,-2 9 13,-9 0 1,7 6-6,0 1 0,6 7 284,-6-2-505,0 4 1,-1 2-75,1 1 0,8 1-108,-2 4 0,4-3-101,2 3 1,0-2-305,0 2 0,0-3-30,0 3 1,0-4-267,0-1 0,6 5-255,0 0 1,6-5 334,-5-7 0,7-2-202,-2 2 1,-2-4 237,2-8 1,0 0 69,7 0 1,-1-2 457,0-4 0,-2-10 0,-4-9 0,5-15 0,-7 1 0</inkml:trace>
  <inkml:trace contextRef="#ctx0" brushRef="#br1">31476 13101 8308,'10'-36'-209,"5"6"-52,-9-1 0,6 9 624,-6-3 0,2 7 1732,-2 6-1492,-4 4 0,8 10-2,-4 4 0,-4 12 87,5 13 0,-7 5-182,-7 7 1,3 3-277,-8 9 0,6 0-128,-6 0 1,0-1-201,-6 1 1,1 0-30,5 0 0,-4-1-408,4 1 1,-4-6-95,-3-1 1,1-1-674,0 2 1,8-13-1197,4-11 1780,4-5 0,2-12 394,0-8 0,8-16 324,4-15 0,12-11 0,5-5 0</inkml:trace>
  <inkml:trace contextRef="#ctx0" brushRef="#br1">31823 13047 8308,'8'-25'-51,"4"1"1,2 0-239,-1 5 769,3 1 1,-12 8 1713,8 4-1632,-8 4 0,6 6-41,-4 8 1,-4 2 87,4 17 1,-6 1-167,-6 11 0,2 3-54,-8 9 1,6-6-197,-6-1 0,2 1-232,-2 6 1,-5 0-136,5-1 1,4-5-422,2 0 0,4-9-190,2 3 0,0-7-2148,0-5 2933,0 3 0,8-14 0,2 7 0</inkml:trace>
  <inkml:trace contextRef="#ctx0" brushRef="#br1">24579 7591 8280,'0'-47'84,"0"-4"1,0 9-1,0-1 1,0 3-1,-2 1 1,-2 5 710,-2-1 0,0 9 0,6 2 0,-2 3 652,-4 3-345,3 0-773,-5 8 1,8 10 0,0 12-43,0 4 1,0 13-18,0 7 1,0 5 143,0 13-332,0-3 0,0 18 0,0-6 130,0 2 0,0 2-258,0 6 1,0-3-231,0-3 1,0-2-333,0-4 1,0-8-56,0 8 0,6-17 65,1 5 1,1-15-195,-2-3 0,-4-9 146,4 2 1,2-9-186,-2-3 1,2-8 252,-2 2 0,-2-4-538,8-2 1116,-7 0 0,11 0 0,-6 0 0</inkml:trace>
  <inkml:trace contextRef="#ctx0" brushRef="#br1">25108 7919 8360,'0'-28'411,"0"-5"515,0 9-571,0 0 1,0 6 0,0-1 1116,0 1-914,0 8 1,-2 2 262,-4 8 0,2 14-528,-8 4 1,0 15-254,-7 3 0,7 3-604,0 9 0,0 1 429,-6 6 0,5-7-1010,1 1 0,2 0 390,-2 5 0,4-5-19,8 0 0,0-9 165,0 3 1,0-11-67,0-1 281,0-9 458,8-4 1,-4-10 0,8-12 362,2-8 1,-4-4-24,3-21 1,-1 3 216,6-15 1,0 1-286,1-7 0,-7-4 115,0 4 1,0-3 100,6 9 1,1-2 138,-1 3 0,-2 5-172,-4 13 0,4 3 236,-3 9-712,-5 8 0,6 4 0,-6 14 7,2 10 1,-6 11-598,2 13 0,2-1 103,-2 7 0,3-5-155,-3 6 1,-4-9-152,4 3 1,-2 1-655,2-1 0,-2-3 1404,8-9 0,0 3 0,7-5 0</inkml:trace>
  <inkml:trace contextRef="#ctx0" brushRef="#br1">25674 7792 7395,'16'10'1747,"-4"8"0,2 8-1184,-8 11 0,7 1-287,-7 5 1,0-3-202,-6 9 1,0 0-187,0 5 1,-8 1-508,-5 0 1,3-8 387,-2-5 1,0-11 52,-6-7 1,-1-12 56,1-6 1,6-6 95,0-6 1,8-12-51,-2-13 1,4-11 381,2-7 1,10-10-190,8-1 1,2-7 131,11 6 1,-1-6-378,7 6 0,1 0 68,5 7 0,3 7-244,9 4 0,0 7-310,0 5 0,-9 13-1276,-3 12 1888,-5 12 0,-1 12 0,-1 11 0</inkml:trace>
  <inkml:trace contextRef="#ctx0" brushRef="#br1">26112 8193 8217,'-25'18'-126,"1"0"0,-6 1 664,5-1 1,1 0 781,6 0 0,1-5-801,5-1 1,4-6-239,8 6 0,2-2-371,4 2 0,4-4-220,9-8 0,1 0-300,4 0 0,-1 0 336,7 0 1,-8-2-193,3-4 1,1-4 232,-2-8 0,1 0 112,-7-1 0,0-5 106,0 0 0,1-9 369,-1 3 0,-6 2 84,0-3 1,-8 3 85,2-3 1,2 3 1140,-1 4-1034,-1 3-432,-6 3 1,0 12-181,0 12 1,0 12-377,0 13 0,0 5 124,0 7 1,0 5-190,0 13 1,-2-2 182,-5 8 0,3 2-125,-8 10 1,0-2 88,-6 8 0,-2-10 3,-5-2 0,-9-2 135,-9-10 0,-7-6 112,1-7 0,-2-15 227,3-3 0,-3-16-13,8-7 1,3-5 239,9-2 0,5-11-188,8-7 1,8-8-209,3-11 0,10-7-285,9-5 1,10 2 274,21-1-23,-5-1 0,17-8 0,0-3 0,7-5 0</inkml:trace>
  <inkml:trace contextRef="#ctx0" brushRef="#br1">26203 8631 8069,'18'-8'89,"0"-4"1,3-5 449,3-1 1,4 0 439,9 0 1,7-7-517,5 1 0,4-8-137,2 1 1,-1-9-198,1-3 0,-8 0-156,-5 7 1,-11-1 199,-7 1 0,-6-5 22,-6 5 1,-6-3-16,-12 15 0,-4 0 192,-8 5-161,0 1 1,0 8 0,-1 4-106,1 4 1,0 4-219,0 4 1,1 6-14,5 13 0,4 3-285,8 8 1,0 7-19,0 0 0,2 5 204,4-5 0,6-1-597,13-5 0,-3-3 94,8-3 1,1-1-26,5-12 0,1-3 177,-1-15 0,3-2-452,3-4 1027,-3-13 0,5-17 0,-7-11 0</inkml:trace>
  <inkml:trace contextRef="#ctx0" brushRef="#br1">27863 7938 8069,'-8'-27'131,"4"7"1,-6-4 1649,2 3-1460,2 11 0,6 10 1,0 14-1,2 9 1,2 7-103,2 5 1,0 9 0,-4 5-1,2 1-201,2-1 1,0 2-355,-6-9 1,6 3 350,1-2 0,1-7 9,-2 1 0,2-9-660,4-10 1,4-8 163,-4-4 0,-1-6 900,1-6 1,-2-12-152,2-12 1,4-13-6,-4-6 0,5-3-94,1-3 1,-6-6-28,0 0 1,0 3-216,7 9 0,1 4-440,4 9 0,-2 7-54,9 5 0,-7 12-617,7 6 0,-9 6 1175,2 6 0,-3 12 0,-3 11 0</inkml:trace>
  <inkml:trace contextRef="#ctx0" brushRef="#br1">28411 8284 8069,'-10'-8'1003,"2"4"1459,8-8-1191,0 8 64,-9-12-2046,7 14 545,-6-7-1150,8 9 170,0 0 1460,0-8 1,0 4 151,0-8 1,0 6 272,0-6-229,0 8-218,8-12-480,-6 14 0,9-7-254,-5 9-72,-4 0 1,8 0-508,-4 0 452,-4 0-40,14 0 592,-14 9 328,14-7-187,-14 6 1,9-8 319,-5 0 1,-4-2-89,4-4 1,-4 2 126,-2-9 1,0 7 507,0-6-579,0 0 0,-6 0 154,0 0-458,-9 8 0,5-5-219,-8 9 1,6 3 13,0 3 0,0 4-300,-7 8 0,3 6 14,4 1 1,-2 7-242,8-2 1,-7 5 247,7 1 1,0-1-124,6-5 1,0 5 180,0-5 0,2-10 204,4-1 0,-2-7 225,9 0 1,-7-4-48,6-8 1,0-2 278,6-4 1,1-6-65,-1-12 0,-2 1 117,-4-7 1,4 6-85,-3-7 1,3 1-7,2-7 0,-2 7-87,-4-1 0,3 9-19,-9-2 0,0 3 223,-6 3-227,8 0-270,-6 8 1,6 4 61,-8 12 0,0 12-223,0 12 1,0 5-169,0 1 1,0 1 215,0-1 0,0 1-821,0-1 1,6 1 119,0-1 0,6-5-124,-6-1 0,9-9 531,-3-3 1,-2-2 480,2-10 0,0 0 0,6-6 0</inkml:trace>
  <inkml:trace contextRef="#ctx0" brushRef="#br1">28885 7828 8069,'0'-24'-175,"0"-1"0,0 1 348,0 6 1,0 0 339,0-1 1,0 1 350,0 0 1,2 8 177,4 4-614,-4 4 0,6 4-189,-8 4 1,0 12-15,0 12 1,0 13-109,0 6 1,-6 3-247,0 3 0,-6 2-78,6 4 0,-6-5-110,6 5 0,-6 4-460,6 2 1,-7-4 345,7-2 0,-2-7-127,2-5 0,4 2 28,-4-9 0,4-7-83,2-11 0,2-12 282,4-6 1,4-4 330,8-2 0,1-16 0,-1-4 0</inkml:trace>
  <inkml:trace contextRef="#ctx0" brushRef="#br1">29141 8138 8069,'-6'-18'-302,"-1"0"1077,1 8 1,4 1-213,-4 9 0,4 5-84,-4 7 1,-2 2-262,2 16 0,-2 3-274,2 9 1,4-3-19,-4 3 0,4 3-273,2-2 0,0-1 262,0-5 1,0-1-13,0 1 1,0-9-402,0-4-493,0-3 998,8-3 1,0-12-164,4-12 0,4-6-1,-4-19 0,5-5 477,1-7 1,0-9 624,0-3 1,3 0-564,3-6 0,-4-2-82,5 3 1,-5 5-119,-2 6 1,0 11-505,1 1 0,-1 11-1634,0 14 1140,-8 4 0,-2 24 816,-8 8 0,0 17 0,0 5 0</inkml:trace>
  <inkml:trace contextRef="#ctx0" brushRef="#br1">29268 8686 8069,'-10'-19'152,"2"1"152,8 0-107,0 0 1,0-1 0,2-1 1465,4-4-1241,4-5 1,17-1-1,3-2 207,5-7 1,7 3-732,1-7 0,7-2 7,-1 3 1,-2-1-107,1 7 1,-9 1 174,-3 5-18,-7 3 136,-19 17 1,-12 2 51,-16 8 0,-3 14 40,-9 5 1,6 11-179,-7 0 1,9 5-229,-2 1 1,3 7 99,3 0 0,2 1-28,4-1 0,-2-5 35,7 5 1,1-5-258,6-1 1,0-7 106,0 1 0,17-11-45,7-2 1,10-8 40,9-10 0,4-8 83,7-4 0,1-12 27,0-7 1,0-11-121,-1-7 1,-5-4-236,0-1 1,-9-7 254,3 0 1,-5-8-1,-1 4 1</inkml:trace>
  <inkml:trace contextRef="#ctx0" brushRef="#br2">20510 1332 8311,'0'-24'-18,"0"-1"1,0 1 244,0-2 0,0 5 0,0-3 0,0 4 165,0 2 1,0-1-1,0 1 1,0 0 340,0 0 1,-6-1 773,0 1-868,0 0 0,3 8-374,-3 4 1,4 6-1,-4 8 24,4 10 1,2 2-34,0 11 1,-6-1 130,0 7-343,0 7 1,6-5 0,0 5 459,0 1-363,-8 2 0,6 1 1,-4 1 1,4-9-755,2 3 1,0-2 320,0 1 0,0-3 0,0 1-306,0-7 136,0 1 0,6-8 1,0 5-146,-2-7 1,6-6 0,0-3-282,0-3 0,7-8-132,-5 2 667,-4-4 1,8-4-247,-4-4 1,7-2 73,5-4 1,-4-5 99,4 5 0,-3-10 424,-3-2 0,0-1 0,0 7 0,9-8 0,1-3 0</inkml:trace>
  <inkml:trace contextRef="#ctx0" brushRef="#br2">20802 1515 8311,'10'-27'-138,"-2"-1"-2,0-1 1,-4-5 405,8 4-73,-8 3 1,11-5 199,-9 7 1,6-1 179,-6 2 0,2 10 37,-2-5 1,-4 11 288,4-4-496,-4 8 1,-2-2-103,0 12 0,0 6-115,0 12 0,-2 7 88,-4 11 0,4-1-220,-4 8 0,-2-3-507,2 3 0,0 8 286,6-9 0,0 9-552,0-8 1,0-5 352,0-1 1,6 0-65,0-7 1,8-4 84,-2-13 0,11-3 205,1-4 0,6-6 77,-5-12 1,1-6 371,-2-12 1,-3-13 348,3-12 1,-6-3-330,-6-3 0,3 0 211,-9 1 0,-2-1-100,-10 0 1,-5 0-27,-7 1 1,0 7-111,0 4 1,-7 5-140,1 1 0,0 9-127,5 4 0,1 11-650,0 7-397,0 4 0,1 4 523,5 4 1,4 5-656,8 7 1,0 0 375,0 0 1,0 3-174,0 3 1,2-4 937,4 5 0,4 3 0,9 0 0</inkml:trace>
  <inkml:trace contextRef="#ctx0" brushRef="#br2">21495 1296 8311,'18'-29'0,"-5"3"185,-1 8 0,-6 1 0,4 3 700,-2 2 125,-2 0-525,-6 2-34,0 2 0,-6 10-3,0 4 1,-8 6-136,2 12 0,-7 5-319,-5 7 0,10 3 86,-4 3 1,5-3-402,1 3 1,2 3 302,4-3 0,4 7-325,-4-6 1,6-1 153,6-5 1,4-7-290,8 1 1,9-11 258,3-2 1,5-8 233,1-10 1,3-4 485,3-8 0,-5-4-233,-1-21 1,-1 3 432,-11-15 0,0 5-302,-5-11 1,-9 10 5,-4-10 0,-4 5 61,-2-5 1,-10 0-316,-9 1 1,-1 13-310,-10 5 1,5 11-408,-5 1 1,6 6-1482,-7 5 0,3 5 2046,-3 8 0,-3 8 0,6 3 0</inkml:trace>
  <inkml:trace contextRef="#ctx0" brushRef="#br2">18284 1679 8465,'-6'-31'-54,"-1"3"1,3 0 0,2-1-1,0-1 1,-2 1 2264,-2 5-1265,0 4 0,6 2 1,0-1-466,0 1 1,0 16 0,0 10-210,0 12-169,0 9 1,0 7-1,0 3-150,0 3 1,0 3 0,0 6-494,0-3 1,0-7-176,0 1 1,0-3 371,0-3 0,0 1 38,0-1 0,0-1 117,0-5 0,0-3 79,0-9-233,0 0 658,0-8 1,6-12-155,0-16 0,8-4 127,-1-15 1,3 3-94,2-15 0,6-6 91,1-5 0,7-7-35,-1 6 1,3 0-129,3 6 1,-1 1 252,1-1 0,-1 4-71,1 9 1,-9 7-25,-4 17 0,-3 8 1,-3 4 35,0 4 1,0 10 38,1 4-355,-9 12 0,6 5 0,-4 7-241,4 1 283,-6-9 0,5 6-128,-9-3 1,6 3-576,-6 3 0,6-1 292,-6 1 0,6-1-611,-6 1 0,1-7 88,-7 1 1,6-9-107,0 2 1,2-4 267,-2-1 1,-2-3-570,8-4 1297,0-4 0,15-8 0,1 0 0</inkml:trace>
  <inkml:trace contextRef="#ctx0" brushRef="#br2">19287 1551 8465,'18'-28'0,"1"3"899,-1-3 0,2 2-279,5-5 1,-3 5 708,8 8 0,-1-1-603,1 1 1,3 2-426,-9 4 0,6 4-267,-5 8 0,-1 0 102,-6 0 1,0 0-684,1 0 0,-3 8 1,-2 2 409,-2 0-1366,-8 14 1,10-10 642,-7 17 1,-3-7-569,-10 7 0,-1 1 1428,-11 11 0,-4 3 0,-15 9 0</inkml:trace>
  <inkml:trace contextRef="#ctx0" brushRef="#br2">19506 1825 8465,'-12'24'-151,"2"0"-240,2-1 477,2-3 0,0-8 1276,0 0-380,-1-8 107,7 4 0,9-8-422,3 0 1,6-6 291,6 0 0,5-8-283,7 2 1,-5-4-231,-1-3 1,0 3-738,7 4 1,-7-2 0,-1 8 265,-3 2-3322,-2 2 3347,-5 2 0,-1 8 0,0 2 0</inkml:trace>
  <inkml:trace contextRef="#ctx0" brushRef="#br2">16897 3284 9955,'12'3'704,"2"1"0,4 2-316,5-2 1,11-2 0,1-4-40,5-4 1,9-5-50,-7-7 1,9-6 245,-2 0-349,-5-9 0,-5 5 50,-9-9 0,-9-5-43,-3-1 0,-2 3 1,-12 7 14,-6 3 0,-6 9-39,-10 3 1,-9 2-166,-3 10 0,-4 0 218,-3 6-347,1 8 1,5 8-21,1 8 1,7 9 77,-1-3 1,6 5-202,6 1 0,-3 1 1,9-1-106,2 1 9,2-9 1,4 5-1,4-9-245,7-2 445,3-2 0,8-1 0,0-1 1,7-6-1,-5-2-124,3-2 0,-5-2 263,6-6 56,-7 0 0,9 2-431,-8 5 0,7-5 97,-7 4 0,9 2-765,-3-2 0,2 0 408,-1-6 1,1 6 648,-7 0 0,7 0 0,-4-6 0</inkml:trace>
  <inkml:trace contextRef="#ctx0" brushRef="#br2">17773 3120 8255,'2'-24'-266,"4"0"0,-4-7 777,4 7 0,-4 0 2020,-2 5-1692,0 1 43,8 8 1,-6 4-160,4 12 0,-4 6-206,-2 12 1,0 5 50,0 7 0,0 9-65,0 4-733,0-5 1,-2 9 295,-4-4 0,4 3-898,-4 3 0,2-2 0,0-3-2516,-2-1 2357,0-8 1,0 5-147,0-3 1,-7-11 512,7 5 1,-2-15 623,2-4 0,-4 1 0,-8-9 0</inkml:trace>
  <inkml:trace contextRef="#ctx0" brushRef="#br2">17754 3303 8361,'19'-47'0,"1"-4"0,4 9 346,-3-1 1,7 15 0,-4 4 657,7 3 0,-3 11-153,3 4 1,-1-2 0,6 2-123,1 0 1,-9 12-1,-5 2 481,-9 2-966,-6 10 0,-8 1 0,0 5-512,0 0 0,-14-3 177,-5 7-745,-3-8 0,-2 11 1,-3-7-219,-1 3 0,4-7-824,-7 2 0,9 3 517,-2-3 1361,-5 0 0,9-6 0,-6 1 0</inkml:trace>
  <inkml:trace contextRef="#ctx0" brushRef="#br2">18192 3357 8361,'19'-2'1448,"-1"-4"-881,0 4 1,-6-12 1503,0 8-1475,-7 0 0,3 14-639,-8 4 0,0 4 1,0 3 298,0-1-482,0 8 0,0-5 277,0 3 0,0-4-1028,0-2 1,0 1 177,0-1 1,2-6 435,4 0 0,-2-8 600,8 2 0,0-4-182,6-2 0,-5-8 953,-1-4 1,-2-12-537,2-7 0,2-3 1,-8-3 320,-2 1 1,4-1-173,-1 1 1,-1 2-183,-6 3 0,-2 5-1086,-5 7 589,5 1 0,-8 2-3249,4 4 3307,-4 4 0,0 16 0,2 2 0</inkml:trace>
  <inkml:trace contextRef="#ctx0" brushRef="#br2">18722 3303 8352,'8'-29'0,"-6"3"1555,4 8-732,4-1 1,-8 1-1,6 2 581,0 4 0,-8 4-982,0 8 0,-2 2-292,-10 4 0,0 10-331,-6 8 249,-1 9 0,1-11-339,0 9 1,2-1 0,1 4-732,3-3 0,8 1 85,-2-7 301,4 7 1,2-12 149,0 5 1,2-7 233,4-6 1,10 2 36,9-8 1,7 0 0,-1-8 228,3-4-193,3-4 1,-1-8 0,1 0-510,-1-1 297,1-7 1,-3 4-1,-4-7 29,-5 3 1,1-12 361,-2 1 0,7-6 0,-7 1 0,-2-5 0,-9-7-9,3-1 0,-8 6 0,4 5 9,-6 5 0,-4 0 0,-2 15 626,0 0 1,0 6 4011,0-1-2559,0 9-247,0 2-1151,0 24-351,0-4 1,0 25 0,0-3 299,0 7-848,0 2 1,6-5 124,0 5 1,0-3-1,-6 9-642,0 2 1,0-5-1830,0 3 1702,0-9 0,0 5 219,0-9 0,-6-7 0,0-5-307,2-4 881,2-9-150,2-3 1,2-10 654,4-4 0,-2-7-366,9-11 1,-1 2 615,6-9 1,0 3 0,0-2 536,1 5 0,1 5-542,4 2 1,-3 2 118,3 3-696,-4 5 0,-2 8 0,1 2-194,-1 4 1,6 0 323,1 13-1180,-1-5 1,-6 18-1,-2-5-1594,-3 1 1162,3 2 0,-8-1 1378,4-5 0,4-4 0,-6-1 0</inkml:trace>
  <inkml:trace contextRef="#ctx0" brushRef="#br2">20072 3248 8327,'18'-6'-554,"0"0"753,9 0 1,-7 4 0,4-2 1447,-3-2 0,-3-1-782,0 7-867,0 0 1,-8 3-2097,-3 3 1465,3 4 1,-10 2 632,0 0 0,-8 8 0,-11 9 0</inkml:trace>
  <inkml:trace contextRef="#ctx0" brushRef="#br2">19981 3540 8327,'18'0'444,"-6"0"208,0 0 1,0-6 13,7 0 1,-1-6 311,0 6 1,6-7-653,1 7 1,5-6-606,-6 6 380,9-8 1,-11 12-1736,9-4 0,-9-2 1634,2 2 0,-3-1 0,-3 7 0</inkml:trace>
  <inkml:trace contextRef="#ctx0" brushRef="#br2">21002 2755 8465,'0'-18'1621,"2"6"895,5 0-1190,-5 0 1,8 1-503,-4 5 0,-4 12 0,6 7-549,0 3 0,-6 12 0,4 7 0,-4 7 218,-2 5-1176,0 2 0,0 5 306,0 1 0,0 0-249,0 0 1,0-3-1,0-1-997,0-2 0,0-11 739,0-1 1,0-3-766,0-10 755,0-7-412,8-1 1306,-6-14 0,15-2 0,-7-10 0</inkml:trace>
  <inkml:trace contextRef="#ctx0" brushRef="#br2">21221 3047 8324,'0'-10'1376,"0"2"1,2 10 0,2 4-952,3 6 0,1 7 213,-2 5 0,-2 4-171,8 9 0,0-3-712,6-3 1,1 3 294,-1-3-378,0-5 0,0 0 326,1-8 0,5-7-88,0-5 0,9-4-86,-3-2 0,-3-10 700,-3-9 1,-4-7 902,-2-11 0,-1-5-778,-5-1 1,2-7 0,-8 3 811,-2 0-1339,-2-5 1,-4 13 0,-4-1-1384,-6 7 1209,-4 7 0,-11 16-1185,-3 4 1,-5 4 1236,-1 2 0,-1 16 0,1 4 0</inkml:trace>
  <inkml:trace contextRef="#ctx0" brushRef="#br3">24670 2025 8321,'0'-12'237,"0"0"1,0-2 1137,0-2 0,0-3-157,0 1 1,0 6 1009,0 0-517,0 8-1220,0-4 1,0 16 0,0 6-189,0 8 1,0 5-1,0 7 1,0 1-34,0 3 0,0 5 1,0-1-160,0 7 0,2-2 4,4 1 0,-4-1-238,4 2 0,-4 1-46,-2-7 0,0-1-516,0-5 535,0-1 0,6-7-572,1-5 0,-1-4-11,-6-1 1,2-3 6,4-4 0,-4-2-1345,4-4 590,-4-4-1807,-2 6 786,0-8 1938,0-8 564,0-2 0,-8-8 0,-2 0 0</inkml:trace>
  <inkml:trace contextRef="#ctx0" brushRef="#br3">24743 2299 8321,'6'-55'0,"2"3"0,2 3 483,3-4 0,3 9-51,-4-5 0,4 6 183,-4 13 0,5-2 0,1 5 1380,0-1-1583,0 14 1,1-11 457,-1 13 0,0 4-220,0 2 0,1 6 256,-1 6-696,0 4 1,-6 10-128,0 5 0,-8 3 44,3 9 0,-7 1 1,-7 3-29,-5 1-885,-12 9 0,4-6 465,-5 3 1,5-3-546,2-9 0,-2 1 296,-5-1 0,11-1 102,-4-5 0,4-3 106,-5-9 1,7-6 592,0 0-35,8-8-224,-4-4 1,16-8 145,4-4 0,4-4-96,3 4 0,7 3 0,2 1-118,1 0 106,5 6 0,-7-4 0,3 12 1,-4 4-21,-7 9 1,-1 5 0,-2 2 185,-4 3-48,-4-7 1,-10 12 242,-4-3 0,-10-3-23,-8 3 1,-9-9 0,5 0 193,-1-8-417,-5 3 0,12-13 63,-9 8 0,9-8-363,-2 2 1,3-4 135,3-2 1,6-6-461,0 0 1,8-8-1297,-2 2-1267,4-5 3062,2-1 0,8 0 0,2 0 0</inkml:trace>
  <inkml:trace contextRef="#ctx0" brushRef="#br3">25418 2591 8321,'-18'-10'0,"6"2"1758,0 8 0,0-6 1457,-7 0-2607,1 0 1,6 14 0,2 4-95,2 4-320,-7 2 0,13 1-850,-4-1 1,-2 0 470,2 0 1,0 1-1,6-1-476,0 0 449,8 0 0,-4 1-1974,8-1 1852,1-8 1,5-2 176,0-8 0,-6 0 1072,0 0 0,-6-2-550,7-4 1,-3 2 1976,2-8-986,4 0-1050,-6 1 1,8-3-1,1 8 296,-1 2-1182,0 2 0,-6 2 452,1 0 0,-1 2-1631,6 4 1,0-2 173,0 8 1,1-6-1869,-1 7 3453,-8-9 0,6 12 0,-6-6 0</inkml:trace>
  <inkml:trace contextRef="#ctx0" brushRef="#br3">25783 2190 8321,'6'-53'428,"0"4"1198,-2 7-963,-2 11 1,5 5 1619,-1 8-1463,8-1 257,-12 9 0,8 2-115,-4 8 0,2 10-495,4 9 1,3 1 179,-9 10-437,8 1 1,-10 13-827,8 5 0,-8-2 434,2 1 1,2-5-1,-2 3-270,-2-1 0,5 6-448,-3-3 1,0-3-2357,-6-2 2277,0-5 0,0 1 1,0-1-1366,0-1 1595,-8-5 1,-3-16 748,-7-4 0,0 5 0,0-7 0</inkml:trace>
  <inkml:trace contextRef="#ctx0" brushRef="#br3">25710 2573 8321,'0'-18'1797,"0"-1"-94,0 1-817,0 0 0,8 0-80,4-1-192,5 1 0,3 6-257,4 0 0,5 2 0,7-5-301,1 3-286,-1 8 1,3-6-486,3 4 1,-9 4-791,3-4 1,-9 4 0,1 4-224,-2 4 1339,-1 4 389,-15 8 0,14 1 0,-4-1 0</inkml:trace>
  <inkml:trace contextRef="#ctx0" brushRef="#br3">26203 2518 8321,'-12'0'1992,"0"0"-1222,-1 0 0,-5 0 814,0 0 1,2 8-736,4 4-508,3 5 1,3 1-323,0 0 1,0 6-483,6 1 0,0 5 337,0-6 0,0 7 0,2-7 64,4-1-633,4-3 0,15-4 206,-1-4 1,6 2-527,-5-8 0,5 1 316,-5-7 1,1-9 165,-2-3 1,-4-4-1,5-4-297,-5-5 382,-2-3 0,-5-17 448,-1-3 0,-2-5 0,2-2 0,-4 1 0,-8 1 0,0 4 0,0-3 0,0 7 0,0-4 0,0 1 0,0 11 0,0 5 0,0 13 1559,0 1-159,0 8 1588,0-6-2269,0 14 0,0 4-291,0 16 1,2 8-80,4 11 0,-4 1-91,4 5 1,2 4-43,-1 7 0,1 1 43,-2 0 0,-4 0-611,4-1 0,-4-1 305,-2-4 0,0 1-804,0-7 0,-2-7-253,-4-5 523,4-9-99,-15 5 379,15-17 0,-6-10 735,8-12 1,2-11-281,4-1 1,3-15 490,3 3 0,8-7-174,-8 1 1,15 5 38,-9 1 1,4 1-174,-4 11 1,-6 0-1,3 5 316,5 1-755,-2 8 184,9 10 1,-9 10-175,0 8 0,-2 9 0,-4 3 46,-5 5-1080,3-7 0,-8 4 535,4-7 1,2 5-1,-2-6-1532,-2-1 2123,-2-3 0,-2-2 0,0 1 0</inkml:trace>
  <inkml:trace contextRef="#ctx0" brushRef="#br3">27498 2336 8321,'13'-17'0,"-3"3"61,-2 2 0,4 6 0,-4-4 0,0 0 357,0 0 0,0 3 1,-4-5-23,3-2 0,-1 4 1,-4 0 259,4 2 59,-4 2-155,6-2-523,-8 6-355,0-7 240,0 9 0,0-2 68,0-4-253,0 4 77,0-6 214,0 8 10,0 0-40,-8 0 1,6-2 500,-4-4-53,4 4 241,2-6-523,0 8 1,0-2 102,0-4-199,-8 4 93,-3-6 1,-5 10-237,4 4 0,-2-2 46,8 8 0,-6 0-121,6 6 1,-7-3 93,7 3 0,-6-4-171,6 10 0,0 3 69,6-3 0,0 6 121,0-5 0,8 1 28,4-2 1,4-1-43,3 7 1,1-8 238,4 3 0,-3-3-131,3 2 0,-4-3 443,-2 3 1,-1-4 29,-5-1 0,-4-1 226,-8 0 0,-2 0-188,-4 1 1,-4-7 0,-9-2 345,1-2-773,-8-2 0,6 0 1,-5 0-23,5-2 0,2-2-590,-1-2 520,1 0 0,2-2-2716,4-4 1143,-4 4 0,14-8-860,-5 4 0,7 4 2384,7-4 0,3-4 0,8 0 0</inkml:trace>
  <inkml:trace contextRef="#ctx0" brushRef="#br3">27900 2536 8321,'10'-18'5891,"0"8"-2265,-4 4-2013,-4 4 1,8 4-1348,-4 4 1,-4 4 154,5 8-764,-5 1 1,-2-1 0,0 0 224,0 0-1891,0 9 1,0-7 1261,0 4 0,0-3-4060,0-3 4807,0 0 0,0-8 0,0-2 0</inkml:trace>
  <inkml:trace contextRef="#ctx0" brushRef="#br3">27863 2171 8321,'8'-18'1605,"-3"-6"-936,7 0 0,0-7 0,6 7 498,0 1 1,1 3 123,-1 2-928,0 8 1,-6 2-3204,0 8 1670,1 0 1170,5 8 0,-8 10 0,-2 10 0</inkml:trace>
  <inkml:trace contextRef="#ctx0" brushRef="#br3">28119 2372 8321,'10'-10'6309,"6"-4"-3918,-4 8-2055,5 0 0,7 6 0,0 2 267,-1 4-483,5 4 0,-8 8-91,5 0 0,1 7 0,-4 1-1699,-6 2 1286,3 3 1,-17 5-145,4 1 0,-4-3-289,-2-3 1,0 1 142,0-8 0,0 7 656,0-7 1,0 7-41,0-7 1,0 6-218,0-5 0,0-1 0,0-6 1,6 3 686,0 3 1,6-4 0,-6 5-1,-2-5-361,-2-2 0,-2 0 85,0 1 1,-10-1-50,-8 0 1,-2 0-1,-11-2 348,-1-3 1,-3-5-269,-1-8 247,7 0 0,-3 0 0,8 0 309,1 0-350,3-8 1,10-5-1,4-9 288,4-2 0,4 0-11,4 5-979,12 1 1,11-6 0,9-1 292,5 3-343,-5 2 0,13 4-798,-9 3 0,1-1-628,-6 8 1,-1-6 941,1 6 0,-3 0 0,-4 6 863,-5 0 0,3-8 0,0-2 0</inkml:trace>
  <inkml:trace contextRef="#ctx0" brushRef="#br3">28794 2646 8321,'6'-12'584,"0"0"1,6-1 1883,-6-5-1949,9 0 0,-7 6 674,4 0 0,4-1-355,-4-5 0,2 6 495,-1 0-1057,-5 8-82,-8-4 0,0 16-110,0 4 1,-6 6 0,-2 4 71,-3 3 0,-1 7-224,-6-1 1,6 3 299,0 3-343,8-9 1,-5 6 0,9-3 0,0-5 0,0-1-357,0-5 1,2-8 199,5 0 1,3-8-276,8 2 0,6-4-418,1-2 647,-1-8 1,0-4 0,3-10-606,1-3 0,-6-5 258,3 6 1,1-9-8,-2 3 1,1 3 666,-7 3 0,8-4 0,3-1 0</inkml:trace>
  <inkml:trace contextRef="#ctx0" brushRef="#br3">29487 2646 8230,'2'-16'1214,"2"1"627,3 3 0,-1 6-1208,-6-6 1,6 6 0,2-4-1,2 2 1006,4 4-584,2-7 0,3 7-436,-1-8 0,6 6-332,1-6 0,-1 8 1,-4-2-490,4 4 0,-3 2-1520,3 0-266,-12 0 0,2 2 1,-8 4 222,-1 6 0,-3 4 1765,-2 3 0,-9 7 0,-1 2 0</inkml:trace>
  <inkml:trace contextRef="#ctx0" brushRef="#br3">29542 2865 8963,'10'-2'2522,"-4"-4"0,4 4-978,3-4 1,3-3-607,2 3-791,0-8 1,3 6 0,3-6-1266,6 2 0,-1 6 715,1-7 0,-1 9-3805,1-2 4208,4 4 0,-5 2 0,7 0 0</inkml:trace>
  <inkml:trace contextRef="#ctx0" brushRef="#br3">30473 2226 8122,'0'-24'240,"0"-1"1,0 1 405,0 6 0,0 0-17,0-1 3642,0 1-1172,0 8-2434,0 10 0,0 12 1,0 13 199,0 5 0,0 6-60,0 7 1,0 2-406,0 3 1,0 5-157,0-4-276,8-5 0,-6 7 0,4-8-1439,-4-3-397,-2 7 1,0-15 995,0 5 0,0-7-507,0 0 1,0 3-232,0-9-1722,0 1 1887,0-7 1445,0-8 0,8-10 0,2-10 0</inkml:trace>
  <inkml:trace contextRef="#ctx0" brushRef="#br3">30856 2354 8122,'-10'-18'1300,"0"-1"1390,4 1-1835,4 8 0,-9 2 652,5 8 0,2 2-505,-8 4 1,6 6-557,-6 12 1,8 5 197,-2 7-334,4 1 0,2-1-527,0 1 1,0-1 227,0 1 0,8-7-338,4 1 1,4-9 130,2 2 0,7-5 83,-1-7 1,8-4-141,-1-8 0,1 0 22,-1 0 1,3-8 511,-3-4 1,-3-13-1,0-5 75,-1-5 276,-3-1 0,-8-3 1,-4-1 403,-5-3 0,-5 1-485,-2 5 1,0 1-189,0-1 1,-9 3-6,-3 3-366,-4 5 0,-2 10 0,0 4-571,-1 5 0,1 5-1011,0 2 0,0 0-176,-1 0 0,-1 9 1766,-4 3 0,3 4 0,-5 2 0</inkml:trace>
  <inkml:trace contextRef="#ctx0" brushRef="#br3">14689 3139 8399,'-24'-3'8,"-3"-1"1,1-2-1,0 2 1,3 0-1,3 0 1,2-2 1293,-1 2-522,1 2-192,0 2-36,8 0-358,10 0 1,10 0 0,8 0 123,0 0 0,3 0 126,3 0 1,-2 6-220,9 0-74,-9 0 0,15-6 0,-3 0-35,7 0 1,9 0 59,-1 0 0,4 0-215,1 0 138,9 0 1,10 2 0,12 2-207,5 2 0,1 1 99,0-7 0,2 6-338,5 0 1,-15 2 147,-4-2 226,-4-4 1,-20 6-127,-1-8 1,-1 6 106,-10 0 1,-9 0-46,-10-6 1,-3 0 30,-3 0 20,-8 0 1,-2-2-58,-8-4 0,0 2-145,0-8 333,-8 8 1,-2-6-396,-8 4 1,-9-2-69,-3-5 1,2-3 68,-3 4 1,1-2 41,-7 2 1,1-5 35,-1 5 1,1-2 231,-1 2 1,7-2-159,-1 8 1,7-9 206,-6 3 108,7 4 272,-3-8-267,16 14-82,2-6 0,10 8 40,4 0 0,4 8 1,10 2-14,5 0 0,-3 6 221,8-3-319,-7 3 0,11 4 125,-3 4 1,-3-3-68,2 3 0,-7-4-11,1-1 1,-4 1 0,-2 2 25,1 2 1,-9 1 68,-4-7-98,-4 0 0,-2 3 4,0 3 1,-8-4 0,-6 2 70,-9-7 0,1 1 25,-8-4-175,7-4 1,-9 6 25,8-8 0,-1 0-109,7-6 1,0 7-424,0-1 0,5 0 50,1-6-1308,0 0 759,2 0-379,2 8 0,8-4 566,0 8 0,0-6 778,0 6 0,8 0 0,2 7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12095" units="cm"/>
      <inkml:brushProperty name="height" value="0.12095" units="cm"/>
      <inkml:brushProperty name="color" value="#3165BB"/>
    </inkml:brush>
  </inkml:definitions>
  <inkml:trace contextRef="#ctx0" brushRef="#br0">19798 6386 9967,'-38'-8'-115,"-3"-4"0,-2-2 0,3 2 0,3 4-758,7 0 898,-4 6 0,5-6 0,-9 8 1,-3-3-1,1-1 238,5-2 0,1 0-48,9 6 0,-7 0 1,14 8-210,-1 5 147,9-5 0,12 8 40,4-4-118,21-4 0,13 6 1,21-8 198,6-2-231,28-2 0,5-4 1,-38 0-1,3-2-324,3-1 1,0-2 0,6-1 0,2 0 296,2-1 0,2 0 0,11-3 0,3-1-18,2 2 0,2-2 1,-27 3-1,0-1 1,0 0-370,2 0 1,0 1 0,0 0 0,0-1 0,0 1 0,0-1 422,2 1 0,1 0 0,-2-1 1,-1 0-1,-1 0 0,0 1-11,-2 1 1,-1 1 0,-1 1-1,32-5 1,-1 1 2,-7 5 0,-2 0-17,-2-3 1,-1 2 0,-3 5 0,-2 2 0,-6-4 0,-2 0 37,-6-1 0,0 2-132,-1 2 0,-5 0 0,24-7 0,-1 8 77,-8 0 0,-16 0-308,-13 0-315,-3 8 0,-27 4 665,0 12 0,-7 5-52,-11 7 0,-9 1 0,-1-1 0</inkml:trace>
  <inkml:trace contextRef="#ctx0" brushRef="#br0">16057 11988 12428,'-36'-8'-373,"10"-8"0,5-8 0,11 3 1,10 7-1,14 8 0,13 4-15,7 2 0,13 0 621,8 0-170,7 0 0,13 0 0,9-2 0,15-4 0,-40 0 0,2 0 35,6-2 1,1 0 0,6-1-1,0-1 1,4 1 0,1 0 0,3 0-1,2 0-436,2 0 0,0 0 0,0 0 0,0-1 354,0 1 0,-1 0 0,-3 0 1,-2 0 2,-7-1 0,0 2 0,-1 1 1,0 1 39,-2 0 1,0 0 0,0 1 0,0 0-98,-6-1 1,-1 0-1,-3 1 1,-2 0-85,-6 1 1,-1 2 0,45 0-199,1-4 1,-12 4-88,-6 2 0,-18 2 171,-6 4 236,-13 4 0,-1 4 0,-17 4 0,-8 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18685 8886 7704,'-12'-8'0,"2"-4"-943,2-4 922,-7 6 1,13-6 385,-4 3-284,4-3 0,-4 4 0,-2 2 56,-2 2-108,6-6 0,-12 3 0,4-5-81,-5 4 198,-1-4 1,-8 4 0,-5-11-58,-3-1 102,-3 0 1,1-1-1,-3-1-85,-3-2 0,-3 5 10,-4-1-111,-11 4 0,9 10 0,-16 1 120,-2 1-159,6 6 1,-8-6-1,4 10-192,-4 4 151,-2 4 1,-6 9 0,0-1 84,2 0-41,-6 9 1,0-5 0,-12 10-261,43-13 0,0 1 0,3-2 0,-1 0 282,-7 3 1,-2 1 0,4 1 0,-1 0-54,-7 2 1,-2-1 0,3 2 0,-2 1 50,-6 0 0,1 1 0,6-2 0,2 0-23,0-1 0,0-1 1,5 1-1,1 1 7,3-5 1,0 0 0,-1 4 0,-1 1-194,2-2 0,1 1 0,-41 21 206,7 3 0,2 2 5,4 9 0,38-28 0,1 1 64,0 3 0,1 1 1,0 1-1,1-1-41,-5 2 1,1 1 0,5 1-1,3 1 28,-3 3 1,1 2 0,2 0 0,1 1-41,-1 4 1,1-1 0,4-6 0,3 0 32,3 3 0,3 1 0,-12 46-68,2 3 0,13 1 1,-1-2 0,12-6 43,0 1 0,4 1-12,2-2 1,10 0 48,8 7 1,3-5-59,9-2 1,-6 7 47,7-1 1,-16-45 0,2 1-36,4-1 1,1 0-1,-2 0 1,0 1 21,4-1 0,1 0 0,-1 1 1,1 1-23,1-2 0,2-1 1,3 1-1,1 0 1,1 3 0,1-1 1,1-5-1,1 0-175,0 3 0,1-1 0,-1-6 0,1-1 166,-1-1 1,1-1-1,4 0 1,1-1-56,3 2 1,1 0 0,0-2-1,0-1 58,2-3 1,1-1 0,1-2-1,1-1-72,1 0 0,0 0 0,2-2 0,1-1 35,3 4 0,0-1 0,-4 0 0,-1-1 42,5 1 0,0 1 0,-4 1 0,1-1 5,5-3 1,2-1 0,1 1 0,2 1 61,1-1 1,2-2 0,-1-4 0,-1-1-266,-2 1 0,0-1 1,1-3-1,0-2 230,1 0 0,2-1 0,3 0 0,2-2-11,2 0 1,2-1 0,-4-1 0,0-2 46,-3-2 1,0-2-1,-1 1 1,1 1-101,3-1 1,0 0-1,0-3 1,-2-2 70,0-1 0,-2 0 0,-3-2 0,-2 0 46,-3 0 0,0-2 0,-1-6 0,1-2-41,3-2 1,0-3 0,-1-2 0,0-2 50,-2-2 1,-1-3 0,1 0 0,-2-2-76,-1-5 0,0-1 0,1-2 0,1-1 8,4-4 1,0-3 0,2-6 0,0-3 5,-2-4 0,-1-2 1,1-4-1,-2-1-127,-3 0 1,-2 0 0,-1-5 0,-1-2 53,3-1 1,0-2-1,0-3 1,-1-2 18,-1 1 1,-2-2 0,0-2 0,-3-2-29,-4 2 1,-3 0 0,3-3-1,0 0 34,2-3 0,-1-1 0,-2 1 0,-1 0-9,2-1 0,-2 2 0,-7 6 0,-1 2 19,-6 8 0,-2 2 0,-3 4 0,-3 2-17,-1 2 1,-1 1 0,-2-2 0,-2 0 60,-1 1 0,-1 0 0,-2 0 0,0-1-42,-3 1 0,-2 0 0,1 2 0,-2 1 169,0-3 0,-2 0 0,0 0 0,-1 1-32,-4 2 1,0 0 0,-2 2 0,0 1-102,-11-40 1,-9-5-7,2 48 1,-2 1 0,-1-1-1,-1 2-60,-31-38 0,24 44 1,-3 1 47,-39-33 0,34 37 1,-3 1-66,-3 1 0,-1 1 0,-2-2 1,-1 1-128,0 3 1,0 2 0,0 1 0,-1 1 73,2 2 0,-1 1 0,-5 3 0,-2 0-87,-4-4 1,-2 1 0,0 3 0,-1 1 39,-1-1 0,0 0 0,3 4 1,0 1 88,1 1 1,-1 0 0,-3 3 0,0 2 2,-2-3 0,-2 1 0,-5 2 0,0 0 73,3 1 1,0 0 0,3 2-1,1 2-55,4-2 1,2 2-1,0 2 1,0 1 60,0-1 1,-1 0-1,-1 3 1,0 0 79,4 3 1,0 0 0,4 2-1,1 3-104,-44 16 1,11-2-724,7 9 722,-4-1 0,4 7 0,-8-1 0,0 1 0,2-1 0</inkml:trace>
  <inkml:trace contextRef="#ctx0" brushRef="#br0">9215 7408 6700,'-6'-12'-513,"0"0"359,-9 8 199,13-4 0,-8 8 127,4 0 167,4 0-298,-14-8 65,14 6-282,-14-6 171,14 8-190,-6 0-2,-1 0 166,7 0 37,-6 0 1,6 0-72,-4 0 213,4 0 0,-8 0 69,4 0-9,4 0 1,-8 0 265,4 0 120,4-9 187,-6 7-510,-1-14 0,7 12 421,-4-8-173,4 0 314,2-6-477,0-1 1,-2 3-27,-4 4-78,4 4-234,-6 8 1,8 2-232,0 4 1,0 0 202,0 12 0,0-4-90,0 11 1,0 1 47,0-1 1,2-1-278,4-6 0,4 4 92,9-3 1,-1 3 13,0-10 0,6-4 171,1-2 0,5-4 196,-6-2 0,7-2 175,-7-4 0,1-4-146,-7-8 0,-2-2 9,-4-5 1,-4 5-6,-8-4 0,0-3 254,0 3 0,-8 0-88,-4 5 1,2 1-316,-2 0 0,0 2-116,-7 3 0,7-1-290,0 8 0,6 0-811,-6 6 634,8-8-1953,-4 6 2508,8-6 0,-9 16 0,-1 2 0</inkml:trace>
  <inkml:trace contextRef="#ctx0" brushRef="#br0">9014 11021 7885,'-2'-16'-281,"-4"4"392,4-4 230,-6 6 0,8-3 86,0 1 1,0 0 326,0-6-547,0 0 0,0-1 568,0 1-505,0 8 0,2-4 546,4 8 30,-4-9 18,6 13-299,-8-6-337,0 8 1,0 2-187,0 4 0,0 7 128,0 11 1,0-2-59,0 9 1,0-1 63,0 7 0,0-1-229,0 1 1,-6-1-155,0 1 1,0-7-148,6 0 0,0-5-924,0 5 0,0-8 626,0 3 1,0-5-1315,0-2 1966,8-8 0,10 7 0,11-7 0</inkml:trace>
  <inkml:trace contextRef="#ctx0" brushRef="#br0">9087 14488 7885,'-6'-12'0,"0"0"235,2-2 1,-4 4 0,2-3 0,2-1 209,2-2 1,2 4-1,0 0 1,0-3 356,0-1 1,6-8-386,0 0 0,8-1 0,-2 7 0,4 2 159,3 4 1,-7-3 8,0 9-578,0-8 1,6 12 96,1-4 1,-9 12-230,-4 6 0,-4 11-255,-2 1 0,0 10-561,0 3 0,-2-1 127,-4 7 0,2-2 307,-9 1 1,3-3 333,-2 3 0,-4-3-56,4-3 1,2-1 296,-3-5 1,9-4-128,-2-7 1,-2-1 11,2 0 173,0-8 1,8-2 207,4-8 0,4-8 220,9-4 0,-1-6-269,0-6 0,2 1 395,5-7 1,3 1-267,9-1 1,-7-2 19,0 7 0,-5 1-58,5 6 0,-8 6-155,3-1-130,-5 9 0,-4-2-324,-4 12 1,-3 13-908,-9 11 0,-7-2 624,1 3 1,-8-1-2802,2 7 3317,-4-1 0,-2 1 0,-1-1 0</inkml:trace>
  <inkml:trace contextRef="#ctx0" brushRef="#br0">12335 7737 7885,'0'-18'29,"-8"-1"0,4 9 287,-8 4 1,6-2 113,-7 2 262,1 0-533,-6 6 1,0 6 55,0 0 0,7 8-239,5-2 0,4 7 120,2 5 1,2 2-211,4 5 0,5 3 66,7-3 1,6 1-164,0-2 0,11 3 63,1-9 0,1 0-110,6-5 1,-5-3 65,-1-4 0,-1-4 132,1-8 0,-7 0 236,0 0 0,-13-8-83,1-4 1,-12-4 290,0-3 1,-4-1-146,-2-4 1,-8 4 46,-4-5 0,-11-1-21,-1 2 0,-6-1 84,5 7 0,-5-6-476,6-1 1,-1 7 113,7 6 0,0 6-661,0-6 1,5 8 383,1-2 0,6 4-1894,-6 2 2184,8 8 0,-12 10 0,6 10 0</inkml:trace>
  <inkml:trace contextRef="#ctx0" brushRef="#br0">12299 10437 6786,'0'-18'88,"0"0"1,0 0 522,0-1 1,6 7-36,0 0 1,0 0 378,-6-6-92,0-1-459,0 9 1,0 10-233,0 12 0,-2 5 43,-4 1 1,4 8-162,-4 5 1,-3 3 48,3 3 0,0-1-171,6 1 1,2-1 77,4 1 0,-2-1-477,9 1 1,-7-1 252,6 1 1,-6-1-400,6 1 1,-8-7-1846,2 0 2458,4-7 0,-8 3 0,7-8 0</inkml:trace>
  <inkml:trace contextRef="#ctx0" brushRef="#br0">12280 12955 7752,'-6'-12'282,"0"0"1,-2 2 596,2-2 1,4-4-239,-4 3 0,4 3 195,2-2-484,0 0 1,2-6-104,4-1 0,2 7 90,4 0 0,4 6 91,-3-6-591,3 8 0,2-2 57,0 12 1,-1 4-160,-5 8 0,2 9-416,-8 3 0,0 7 356,-6 5 0,0 3-7,0 3 0,-8 3-6,-4-8 0,2 5 242,-3-5 1,1-1-63,-6-5 0,6-9 521,0-3-219,8-5 82,-13-2 1,15-10 209,-4-8 0,12-8-182,7-10 1,5-2-4,6-5 1,-2 5-125,9-4 0,-1 3 234,7 3 1,-9 6-65,-3 0 1,-5 8-482,-2-2-7,0 4 0,-2 10-449,-3 4-71,-5 4 1,-10 8 113,-4 1 595,4-1 0,-23-6 0,5 1 0</inkml:trace>
  <inkml:trace contextRef="#ctx0" brushRef="#br0">16696 12262 7785,'-34'6'0,"1"0"151,3-2 1,1-2-1,-3-2 1,4 0 1020,1 0-830,11 8-345,8-6 1,12 7-1,10-9 1,17 0-212,13 0 170,9 0 0,10-7 1,6-1-241,8-2 225,-2-2 1,14-6 0,-4 0-205,4-1 155,-35 6 0,0 0 0,-3 2 0,1 0 0,7-4 0,0-1 86,0 0 1,-1 0 0,-1 1 0,0 1-478,4-1 0,0 0 518,-4 0 1,-1 0 0,-1 0-1,0 1 1,40-10 40,-8 4 1,-12 3-477,-8 5 1,-10-2 73,-3 8 342,-7 0 0,-10 0 0,-1 0 0,1 0 0</inkml:trace>
  <inkml:trace contextRef="#ctx0" brushRef="#br0">16751 12554 7523,'-66'26'0,"0"1"0,7-3 0,3 0 0,-30 23 1141,44-4 1,19 3-765,36 9 0,25 6-1100,29 0 0,20-9 22,-36-29 0,2-3 0,4-4 0,1-4 448,2-1 1,2-3-1,5-2 1,2-2-29,3-4 1,2 0 280,6 0 0,2 0 0,4-3 0,2 0 0,3 0 0,1 0 0,-1-1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3165BB"/>
    </inkml:brush>
    <inkml:brush xml:id="br1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15510 785 7895,'0'-19'-487,"0"1"573,0 0 1,-2 6 6,-4 0 1,4 5 28,-4-5 0,-2 0 1,2-6 42,2 0 0,2-1 1,2 1-1,0 0 158,0 0 0,-2-3 0,-3-1 106,-1-2-316,0-1 0,0 7 1,-2-2 231,-2-4-248,-2 11 1,-8-9 0,-5 16 91,-5 2-98,-5 2 0,-3 6 0,-5 8 23,-5 12-67,-5 17 1,-8 14-172,0 12 1,-4 6 0,9 6-85,3 6 12,10 4 1,24-41 0,2 1 73,-8 49 1,15-43-1,2 1 60,2-1 1,0 0 0,1 1-1,2 1-77,2-2 0,2 0 0,-1 48-40,0 1 0,8-5-146,4-2 1,6-10 326,7-20 1,-3-4 113,9-8 1,1-10 300,11-9 0,-1-10-189,13-13 0,4-7 1,16-12 779,4-7-652,4-11 0,2-12 40,0-13 0,0-6 0,-39 26 1,0-1 75,-1 0 1,1 0-423,0-5 1,-1 1 0,36-25 77,-8-8 0,-8 2 0,-8-6 17,4-2-186,-21 4 0,9-14 0,-25 4 230,-2-6-244,-9-4 0,-5 5 1,-10 5 33,-4 4 1,-13 8 25,-11 1 14,-5 7 0,-9-2 1,-5 14-162,-4 11 0,-1 1 206,-1 11-235,0 0 0,9 5 1,3 3-1840,5 4 1667,9 4 1,3 8-1753,8 0 1283,7 0 0,3 4 957,8 8 1,0 0 0,0 15 0</inkml:trace>
  <inkml:trace contextRef="#ctx0" brushRef="#br1">24926 10018 8440,'0'-19'-37,"2"1"1,2 0 0,2 0 198,-2-1 0,0 1 0,0 0 0,4 0 214,2-1 0,-4 7 1,4 0-1,1 0 96,-1 2 1,2-4-1,6 8-249,0 1 1,-1 5-1,-5 7 1,-6 7-198,-4 8 0,-2 0-162,0 9 1,-14 1-484,-5 11 1,-11-5 244,0 5 1,-3-5-279,3-1 0,-5-7 337,5 1 0,3-11 78,3-2 0,4-2 190,2-9 256,-1-1 1,9-23 0,4-7 0,4-8 179,2-5 1,8-5-76,4-1 1,11 0 0,3 7 0,0-1 381,1 1 1,5 1-269,-1 5 0,3 4 61,3 7 0,5 9-108,1 4 1,-3 4-69,-9 2 1,1 8-150,-8 4 1,-5 7 22,-7 5 1,-8 4-267,2 9 1,-6-7-40,-6 1 1,0-3-128,-12 3 1,1-3 12,-13-4 0,6-10-148,-7 5 1,7-7 110,-7 0 1,3-4 101,-2-8 0,3-2 190,9-4 1,0-4-76,0-8 0,7-9 113,5-3 0,4-5-58,2-1 1,0-1 34,0 1 0,8 6-3,5-1 0,11 9 12,6-3 1,5 11 3,1 2 0,1 8 96,-1-2 1,1 6 165,-1 6 0,-7 6-73,-5 13 0,-6-3-137,-6 8 1,-6 1 51,-12 5 1,-6-1-317,-12-5 1,-4 3-63,-9-9 0,1 0-66,-1-6 0,-8-1 181,-3-5 0,3-4-1,3-8 0,3-8 146,3-4 1,7-7-2,5-5 0,4-4 102,1-9 1,9 1-262,4-1 1,12 1-117,6-1 0,7 9-229,5 3 0,4 13-551,9 6 1,-1 4 1018,1 2 0,7 16 0,3 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12095" units="cm"/>
      <inkml:brushProperty name="height" value="0.12095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FF0000"/>
    </inkml:brush>
    <inkml:brush xml:id="br2">
      <inkml:brushProperty name="width" value="0.09071" units="cm"/>
      <inkml:brushProperty name="height" value="0.09071" units="cm"/>
      <inkml:brushProperty name="color" value="#57D200"/>
    </inkml:brush>
  </inkml:definitions>
  <inkml:trace contextRef="#ctx0" brushRef="#br0">24853 6186 10555,'-29'-31'-1061,"5"1"942,12 8 1,6 3 0,12 13 0,6 4 0,4 0 243,2-4 1,11 4-1,5-4 1,9 4 329,3 2 0,13-6-220,14 0 1,10-2-448,15 2 0,-44 5 0,1 0 214,5-2 0,2 0 0,0-1 0,1-1 66,1 2 0,0 0 0,2-1 0,0 0-69,4 1 1,0 0-1,-5 2 1,0 0 49,2-2 0,-1 0 0,-1 2 0,-2 0-158,-5 1 0,0 0 1,0-3-1,-1 0 43,-1 0 1,-2 0 0,45-3-168,-8 6 1,-8 0 77,-10 0 1,-8 0-310,-4 0 64,-20 0 1,-9 8-123,-20 4 0,-6 6 437,-12 7 1,-16-5 84,-21 4 0,5 5 0,-15-1 0</inkml:trace>
  <inkml:trace contextRef="#ctx0" brushRef="#br0">25710 6441 10630,'-65'-2'-27,"5"-4"1,11 4-587,6-4 0,13 4 562,6 2 746,11 0 0,17-2-185,21-4 1,13 2 26,23-8 1,12-1-229,12-5 0,15 0-367,-46 9 0,1 0 1,3-3-1,2-1 73,3 1 0,1 0 1,1 0-1,0 0-220,2 3 0,0 0 1,-1-3-1,0-1 236,3 1 1,2 0 0,-2 0 0,2 2-95,2 3 0,0 1 1,-5-1-1,-1 0-259,-2 4 1,-2 0 0,-6 0 0,-2 0-700,42 3 1021,-4 8 0,-4 0 0,-3 4 0,-7-5 0,-4-5 0</inkml:trace>
  <inkml:trace contextRef="#ctx0" brushRef="#br1">4635 14926 8233,'2'-26'217,"4"-5"1,-2 3 222,8-2 0,-6 5 0,6-5 0,1-1 417,-3 3 0,4-4-517,-8 7 1,2 7 134,-2 6-528,-4 8 1,-4 6-50,-16 16 1,-8 10-48,-11 15 1,-2 4-36,-3 7 0,1 1-311,-7 0 0,7 6 190,-1 0 0,-1-1 51,7-5 0,-3-8 199,15-5 1,7-5-39,11-7 253,4-3 0,21-19-137,11-8 1,13-10 172,11-15 0,1-3-142,0-9 1,0-5 113,-1-1 1,1 1 39,0 5 0,-7 1-96,1-1 1,-14 9-70,1 3 1,-12 7 108,1 6-85,-13 4 0,-4 18 56,-8 8 1,-8 17 116,-4 13 0,-5 5-132,-1 2 0,0 2 1,0 3 1,-1-1-104,1 8 1,-8-8 92,-5 2 0,3-4-108,-2-3 0,-1-7 157,-5-4 0,-1-7-17,1-6 0,-1-11-22,1-13 1,5-4 15,1-2 1,8-2-167,-3-4 0,7-4-199,6-9 1,4-5-370,8 0 1,4-1 339,8 7 0,2 0 269,17 0 0,-1-1 0,7 1 0</inkml:trace>
  <inkml:trace contextRef="#ctx0" brushRef="#br1">5109 15309 8008,'-10'-26'162,"-4"0"1,8-7-1,2 5 474,2 1 0,4 5 89,4 10 0,-2-2-179,8 8 1,-6 0-52,6 6 1,0 4-108,7 8 0,-3 2 86,-4 16 1,2 7-207,-8 6 0,0 7-33,-6-1 1,0 4-151,0 1 1,0-1-53,0-4 1,0 1-306,0-7 1,0 6-180,0-7 0,0-1-470,0-11 1,0-3 92,0-9 1,0 0-1586,0 0 2413,9-8 0,9-2 0,10-8 0</inkml:trace>
  <inkml:trace contextRef="#ctx0" brushRef="#br1">4598 14762 8246,'0'-12'-41,"0"0"0,0-3 0,0-1 552,0-2 1,8 8 0,5 4 187,3 4-669,2 2 1,4 8 0,-1 4 0,-5 4-29,0 2 0,0 7-184,3-1 1,-3 9-996,-4-3 1177,-4 4 0,0 3 0,2-1 0</inkml:trace>
  <inkml:trace contextRef="#ctx0" brushRef="#br1">7299 14853 8243,'0'-26'-43,"0"12"1,0-5 0,0 3 0,-2 0 0,-2-2 1202,-2-1-867,0 9 0,4-4 1,-5 8-1,-5 2-133,-4 2 0,-2 4 1,0 4-1,-3 8-16,-3 9 1,-2 5-264,-5 8 0,-3 7 104,3 0 1,3 7-177,-2-1 67,7 4 0,-3-5 1,8 1-192,-1 2 1,9-7 199,4-1 1,4-5-16,2-1 109,0-9 0,10-3-6,9-13 0,1-6 110,10-12 1,-1-6 252,1-13 1,5-3 32,-5-9 0,4-5-124,3-1 0,-7-1-2,1 1 1,-7 2-66,6-7 0,-7 5-5,1-5 0,-4 7 38,-1-2 1,-7 11 208,0 2-52,-8 7 218,4-3-748,-8 16 1,-6 12-10,0 16 0,0 2 2,6 11 1,-6 5 121,0 7 0,0 8 3,6-3 0,0 5-27,0 2 1,0 1-108,0 5 1,-9 4 152,-3 8 0,-4-6 38,-2 0 1,0-2 69,-1 2 0,-7 0-16,-4-13 0,-3-3 2,3-14 1,-5-3-34,5-4 1,1-3 5,-1-9 1,14-8-56,-2-4 0,9-4-105,-3-2 0,8-2-784,-2-4 267,4-4 0,4-8-870,4-1 1,-2 7 1504,8 0 0,1 0 0,5-6 0</inkml:trace>
  <inkml:trace contextRef="#ctx0" brushRef="#br1">7700 15382 8113,'-2'-18'-279,"-2"0"0,-2 0 1153,2-1 1,2 7 31,2 0-244,0 8-503,8-4 1,2 10 0,9 4 322,-1 6-379,8 4 1,-12 5 0,5 3-202,-3 6 33,-8-3 1,6 13 0,-8-3-65,-2 1 1,-4-1 180,-6-7 0,2 5 38,-8-5 1,0 5-13,-6 1 1,1-8 31,5-3 0,-4-5 200,4-2-62,4 1 1,2-9-57,12-4 0,4-4-194,8-2 1,8 0-55,5 0 0,5-6-173,7 0 1,-3-7-334,9 7 1,-10-6-1747,-3 6 2308,1 0 0,-9-2 0,8-2 0</inkml:trace>
  <inkml:trace contextRef="#ctx0" brushRef="#br1">9634 15090 8194,'9'-26'-44,"-1"6"1,6-5 0,-2 3 0,0 0 0,0-3 491,1 3 0,-3 2 0,2 2 361,-6-1 1,-4 1-453,-2 0 1,-2 8-1,-6 4-67,-10 4 0,-3 10 110,-9 4-362,-1 4 0,-3 11 0,2 3-369,1 4 285,1 3 1,-5-1 0,5 1 26,6-1-410,3 1 0,9-1 1,2 1-150,2-1 1,2-5 407,6-1 0,2-14 112,4 3 0,12-13 19,13 0 1,3-12 157,3-6 0,-1-15 301,0-9 0,3-3-207,4-9 1,-5 1 146,5-2 1,-5-3-18,-1 3 1,-7-2 85,1 3 1,-11 3-113,-2 8 1,-2 3 550,-10 4-311,0 11-325,-6 11 0,0 10-470,0 4 1,0 13 212,0 11 1,-6 6-164,0 7 0,0 4 62,6 7 1,0 9 55,0 4 0,-6-2 7,0 2 1,-8 6-244,2 6 0,-5 6 212,-1-6 0,-8 0 8,-5-6 1,-3-8-72,-3-4 0,1-12 64,-1-7 0,3-11-32,4-7 0,3-12-226,9-6 37,0-4 1,8-10-279,4-4 1,4-4-562,2-3 0,10-5 562,8 0 591,0-9 0,17 5 0,-7-8 0</inkml:trace>
  <inkml:trace contextRef="#ctx0" brushRef="#br1">10492 15255 8019,'-18'-17'187,"2"3"0,1 4 513,3 2 1,8 0 218,-2 2-499,4 4 0,4-8 642,4 4-923,4 3 1,9-5 0,1 8 0,2 0-1,3 0-419,-3 0 1,4 8 203,-1 5 1,-3-1-521,-10 6 1,2-4 235,-8 11 0,0-3-9,-6 2 0,0-1 142,0 7 1,-8-2 138,-4 3 0,-4 3 96,-2-3 0,1-5 398,5-2 0,-2 3 75,8-3 1,-6 2-184,6-1 1,0-5 171,6 4 1,8-1-104,4 1 1,4-4-14,2 4 0,-5 3-24,-1-3 1,-8 1-23,2-7 1,-4 6-59,-2 0 0,-4 1-8,-8-7 1,-3-6-608,-15 0 1,0-6 243,-7 7 1,7-9-1080,-1 2 0,3-6 295,-3-6 0,5 2-859,8-9 1764,0 1 0,-1-6 0,1 0 0</inkml:trace>
  <inkml:trace contextRef="#ctx0" brushRef="#br1">12445 14908 8109,'0'-18'114,"6"-1"0,0-1 0,-2-2 0,-2-2 0,-2 1 0,0 3 0,0 2 772,0-1 0,0 7 0,-2 2-449,-4 2 1,-4 2-351,-9 6 0,-1 2 0,-2 6 0,-5 8-119,-1 7 0,0 15 49,-3-1 0,-1 11-250,7 1 1,1-2 119,6 1-82,0-7 0,1 9 0,5-7-564,6-2 558,4-3 0,2-3 1,0-5-46,0-6 1,8-5 251,4-7 0,5-4 204,1-8 0,8-10-67,5-9 1,-3-7 219,2-10 0,1-3-130,5-3 0,-5 1 86,-1-8 1,-6 7 17,7-7 1,-9 9-63,3-3 1,-7 4 157,-6 3 1,2 8-118,-8 3 1,2 7-84,-2 6-162,-4 4 0,7 16-240,-9 4 0,0 14 133,0 11 0,0 7-68,0 11 1,0 0-26,0 0 1,6 1 36,0 5 0,0 0-91,-6 12 1,0-10 77,0 10 0,-10-6-132,-9 0 1,-7 2 201,-10-9 0,-7-7 43,0-10 0,-7-7-41,1-5 1,2-11 8,-1-8 0,7-8 94,-1 2 1,11-12-117,7-6 1,6 2-595,5-2 1,5 0-310,8-7 0,8 7 949,5 0 0,19 0 0,7-6 0</inkml:trace>
  <inkml:trace contextRef="#ctx0" brushRef="#br1">13466 14835 8138,'-10'-18'40,"-6"1"1,4 3 190,-4 2 0,3 10 929,1 2 1,0 10-718,-6 15 1,6 5-1,0 13 1,-3 5-49,-1 5 0,0 2-196,4-1 0,-2 3-60,7 4 0,1-4-190,6 4 0,2-13 115,5-5 1,5-7-182,12-5 1,-2-7 6,9-12 1,1-4 94,11-8 1,1-8-137,5-4 1,-2-10-225,-5-3 0,-1-7-235,7 2 0,-7-11 170,2-2 1,-7 7-260,-6 6 0,-3-1 699,-9-5 0,0-1 0,1 1 0</inkml:trace>
  <inkml:trace contextRef="#ctx0" brushRef="#br1">13612 15236 8092,'-28'10'482,"-2"7"483,11-5-385,-3 4 0,20 2 1,-4 3 627,4 3 1,4-4-547,4 5 0,4 1-336,8-2 1,7 1-217,-1-7 1,0 2 125,-5 4 0,-1-3-1,0 3 1,0-4-1589,1-1 1353,-9-1 0,6 8 0,-6 3 0</inkml:trace>
  <inkml:trace contextRef="#ctx0" brushRef="#br1">14762 15273 8080,'-8'-37'733,"6"9"1,-2 6-1,6 5 1,6 7-203,2 2 1,2 2-1,6 6 1,1 0-737,-1 0 1,0 2-513,0 4 0,1-2 630,-1 8 87,0 1 0,0 5 0,1 0 0</inkml:trace>
  <inkml:trace contextRef="#ctx0" brushRef="#br1">15182 15309 8080,'0'-18'228,"0"0"0,2 2 1126,4 3 1,4-3-449,8 4 0,8 2-79,5-2-1246,3 8 1,3-6-1,-1 6 419,1-3 0,7 1 0,3 6 0</inkml:trace>
  <inkml:trace contextRef="#ctx0" brushRef="#br1">15875 15273 8020,'-10'-18'802,"2"-1"118,8 1 0,0 0-7,0 0 0,14 1 731,4 5 1,7-2-1354,-1 8 1,-2 0-105,9 6 1,-9-6-2547,2 0 2359,5 0 0,-9 14 0,6 2 0</inkml:trace>
  <inkml:trace contextRef="#ctx0" brushRef="#br1">17663 15072 8030,'10'-40'141,"-4"1"1,-4 7-1,-2 1 1,0 5 1390,0-1-1318,0 3 1,0 6-1,-2 2 1,-4 4-1,-8 5 620,-8 5-801,2 2 0,-13 2 0,7 7 0,-3 9 0,-3 10 58,-2 7 1,-1 9-463,5 5 0,3-2-8,9 1 0,0-5-199,0 5 1,7-7 317,5 2 0,4-5-4,2-1 1,0-9 77,0-4 1,4-5 274,8-7 1,1-4 291,11-8 0,2-8-222,-1-4 1,7-11 265,-1-1 0,-3-9-131,2 3 0,-1 2 41,1-3 1,3 3 10,-9-3 1,0-1-92,-6 8 1,1-3-28,-1 3 0,0 6 132,0 0-465,-7-1 144,-3 17 1,-2-4-227,0 12 1,0 12 81,-6 13 0,-2 11-11,-4 7 0,4 6 112,-4 6 0,2-2 48,-2 7 0,2 1-121,-9 6 0,7 4-70,-6-4 0,-2-6 87,-10-18 0,1 0-4,-7-13 1,2 3 66,-3-15 1,-3-8-89,3-10 1,5-4-20,2-2 1,5-4-196,7-8 1,-2 0-278,8-12 1,0-5-182,6-1 0,8 1 757,4-1 0,12 0 0,5-7 0</inkml:trace>
  <inkml:trace contextRef="#ctx0" brushRef="#br1">18247 15309 8011,'-8'-18'353,"-4"0"1014,-4 0 0,5 9-606,5 9 0,4 15-708,2 9 1,0 8-122,0-1 0,0 3 0,0 3 0,0-1-666,0 1 1,0-3 496,0-3 0,0-5 67,0-8 0,0 1-49,0-1 316,0-8-76,8-2 1,3-22 243,7-4 0,0-13-13,0 1 1,3-3 171,3 3 0,-4-3 120,5 9 0,1-6-157,-2 5 1,7 3-49,-7 10 1,2-2-173,-1 8 1,-5 0-182,4 6 1,-3 8-203,-3 4 0,4 10-475,-4 2 0,9 3-2,-15-3 1,8-4 692,-8 5 0,5 3 0,1 1 0</inkml:trace>
  <inkml:trace contextRef="#ctx0" brushRef="#br1">23174 14105 8211,'18'-26'-32,"0"5"0,1-3 1,-1 4-1,0 0 0,0-3 1327,1-1-805,-1 0 0,0 11 167,0 1-402,-8 0 1,-3 2-1,-14 4 50,-5 4 0,-14 2-316,-11 0 0,-3 8 82,-15 4 0,-4-2-188,-14 2 75,-8 1 1,-2 9 0,-8-2-91,0-4 0,6-1 27,-1 3 1,5-6 92,2 0 1,8-8 24,16 2 1,11 2 40,7-2-995,9 1 1,26-7 445,8 0 0,16 0-1440,9 0 1935,11 0 0,-3 8 0,5 2 0</inkml:trace>
  <inkml:trace contextRef="#ctx0" brushRef="#br1">22079 14178 8224,'-12'-8'217,"0"-4"12,8-4 1,0-1 247,16 5 0,2 4 701,16 8 0,1 0-895,5 0 1,7 6-88,-1 0 1,1 8-105,-7-1 0,7 5 12,0 6 0,5-4-281,-5 5 0,1 1-28,-1-2 0,-4 3-269,3-3 0,3-4-20,-3 5 0,1-5-417,-7-2 1,-1 0-229,-5 1 0,-5-1 287,-13 0 852,-4-8 0,-16 7 0,-2-7 0</inkml:trace>
  <inkml:trace contextRef="#ctx0" brushRef="#br1">22645 14525 8155,'-6'-12'1364,"-3"1"-887,-1 3 0,6 10 1,-4 13-1,0 7-248,-4 8 0,2 5-209,-2 1 0,-3 3 0,-7 3 0,-4 7-100,-3 4 0,-1 1-167,-7 1 1,1 2 124,-1 4 1,1-4 11,-1 3 0,3-11 34,4-6 0,3-7-16,9-6 56,8-3 13,2-17 1,16-2 37,4-8 1,14-8 19,11-4 1,1-4-201,11-3 1,-6 3 112,5 4 1,-1-4-479,2 4 0,1 3 25,-7 3 505,-9-4 0,1 8 0,-7-6 0</inkml:trace>
  <inkml:trace contextRef="#ctx0" brushRef="#br1">22170 15419 8039,'-16'-2'372,"2"-2"0,4-4 0,4 0 0,10-1 239,12 5 0,10 0 0,13 0 1,3-4-172,7-2 0,10 4-338,2-6 0,8 0 0,0-5 0,3 3-18,1 2 0,2 0-473,-14-6 426,0 7 1,-8-5-1,-4 6 15,-7 0-308,-11 2 1,-5 8 0,-8 0-1868,0 0 2123,1 0 0,-1 0 0,0 0 0</inkml:trace>
  <inkml:trace contextRef="#ctx0" brushRef="#br1">24269 14543 8116,'-25'-28'154,"-1"3"1,0 5 0,-1 2 0,3 2 0,0 3-1,-1 7 477,3 4 1,2 2-1,1 2 1,1 6-196,0 11 0,0 1-533,-1 10 0,3 1 1,2 5-1,4 3-359,2 3 1,-4-3 300,6 3 1,-1-3-193,7-3 1,0-1 19,0-5 1,0-3-204,0-9 1,9-8 311,3-4 1,6-4-8,6-2 1,-3-4 426,3-8 0,4-2-22,3-17 0,-3-1 123,3-11 1,-1 5-93,6-5 0,-1 3 5,-5-3 1,5 5 90,-5-5 0,-3 4 149,-3 3 1,2 2 137,-1 3 1,-7 5 47,-6 7-551,0 1 0,0 10 126,0 8 0,-7 8-97,1 10 0,-4 9-2,-2 3 1,6 11-213,0 1 0,0 11 115,-6 2 1,0-7-52,0 7 1,0 2-49,0 4 1,0 8 67,0-2 0,-6-7-64,0-5 1,-8 0 104,1-6 0,-5-5-12,-6-1 1,1-7-20,-7-5 1,0-5-11,-7-8 0,1-8-67,-1-3 1,9-5 2,3-2 1,5-2-130,2-5 1,0-5 59,-1-12 1,9 4-198,4-5 0,4 3-19,2-2 0,0 3 29,0-3 1,2 0-169,4 6 1,4-5-339,9 11 0,-1-2 836,0 2 0,9-4 0,1 5 0</inkml:trace>
  <inkml:trace contextRef="#ctx0" brushRef="#br1">24926 15182 8165,'-7'12'-51,"-1"-2"0,0 0 0,-2 0 0,2 4 5,0 3 120,-6-7 1,6 6 0,-7-4 0,5 4 314,2 3-109,2-9-67,6-2-80,0-8 1,6-10 0,2-7 326,2-5-327,3-10 0,5 9 0,0-7 156,0-2 0,1-3-84,-1-1 1,6 5 115,0 1 0,1-1-2,-7-5 0,0 8-105,1 3 1,-3 5 217,-4 2 0,2-1 60,-8 1-460,8 8 0,-12 6 113,5 16 0,-5 2-183,-2 17 1,0 5-89,0 7 0,0 5-332,0-5 1,6 8-162,0-3 0,2-3-48,-2-2 1,-4-7-361,4-6 0,2-3 1027,-2-9 0,8 0 0,-3 1 0</inkml:trace>
  <inkml:trace contextRef="#ctx0" brushRef="#br1">25236 14543 8058,'-10'-28'0,"2"1"0,8 9 759,0 0 0,8 2 1120,4 3-1837,4 5 1,2 8 0,1 0-242,-1 0 199,-8 0 0,6 16 0,-6 5 0</inkml:trace>
  <inkml:trace contextRef="#ctx0" brushRef="#br1">22553 16331 8078,'-2'-12'-540,"-4"0"1836,4 8-811,-6-12 0,10 5-121,4-7-197,4 8 0,9-6 0,1 4 365,4-5-390,-3-9 1,11 4 0,-6-7 0,1 3-1,1 2 146,0-3 1,-5 7-103,1-4 1,-6 3-72,-5 3 0,1 6 104,-8 0-233,0 8 1,-6-2 48,0 12 0,-8 12-96,-4 13 0,-5 5 46,-1 7 1,0-3 17,0 9 0,5-7-221,1 7 1,2-6 61,-2 5 1,-2-7-290,8 1 0,0-3 49,6-3 0,0-7-483,0-5 552,0-4 0,14-9-26,4-5 0,6-19-41,1-5 1,-3-6-360,8 0 753,1-5 0,5-15 0,1-3 0</inkml:trace>
  <inkml:trace contextRef="#ctx0" brushRef="#br1">23028 15638 8099,'0'-29'0,"0"5"0,0 4 2000,0 2-21,0-1-1030,0 1-957,0 8-170,0 10 0,0 10-435,0 8 1,0 1-646,0-1 1,0 0 691,0 0 0,0 1 566,0-1 0,-8 8 0,-2 3 0</inkml:trace>
  <inkml:trace contextRef="#ctx0" brushRef="#br1">22991 16258 7996,'19'0'778,"-1"0"0,6-6-371,1 0 1,7 0 149,-2 6 1,5 0-1410,1 0 0,-7 0 400,-5 0 1,-4 0-813,-1 0 864,-9 0 1,-4 8 83,-12 4 1,-4 4 235,-9 3 1,-5-1 72,0 0 1,-7 0 164,7 1 1,0-1 545,5 0 1003,1 0-766,8 1-97,2-9 1,16-2-280,4-8 0,12 0-220,7 0 0,3 0-291,3 0 1,-1-2-187,1-4 1,-1-2-274,1-4 0,-7 1-605,1 5 1,-15 2 1009,2-8 0,-4 0 0,5-6 0</inkml:trace>
  <inkml:trace contextRef="#ctx0" brushRef="#br1">23648 16130 7997,'-8'-18'2726,"6"0"-1848,-6 0 0,16 8 423,4 4 1,-2 12-952,3 6 0,-1 10-390,6 2 1,-6 3-266,0-3 1,-8-2-578,2 9 0,-1-7-204,1 7 1,-4-7 1085,4 6 0,-4-7 0,-2 3 0</inkml:trace>
  <inkml:trace contextRef="#ctx0" brushRef="#br1">22681 13065 8137,'0'-18'-75,"0"-1"1,2 3 0,2 6 2074,2 10-1823,0 16 1,1 7-1,-1 9 1,-2 5 0,-2 5-1,-2 3 1,0 1-822,0 1 0,6-6-148,0 1 643,0-3 0,-6-9 1,2-2-1,2-1-161,2-5 276,8-10 0,-6-18 578,5-12 0,3-15-247,-4-3 0,4-3 448,2-9 1,7 1-206,-1-1 1,2 5 1,-1 13 1,-5-3-164,4 9 1,5 8-283,1 9 0,-1 7 72,1 7 1,-2 5-113,3 12 1,1 11-803,-7 7 1,-1 9 416,-6-3 1,4-1-1237,-3 2 0,3-3 1564,-10 3 0,-4-4 0,0-9 0</inkml:trace>
  <inkml:trace contextRef="#ctx0" brushRef="#br1">22225 17335 8185,'-28'0'20,"1"0"1,9 0 0,0 0 0,0 0 728,-1 0-345,9 0 0,4 0-339,12 0 0,6 0 110,13 0 0,3-6-80,9 0 1,13-9 46,5 3 0,14-4 1,4-2-1,10 0 20,6-1 0,-36 7 0,2 0-90,1 0 1,3 0-1,13-6 1,2-1-412,4 4 1,2 0 0,8-5 0,1 1 363,1 4 1,2 0-1,4-2 1,1-1-215,-29 6 0,1 0 0,1 0 1,3 0-1,1-1 0,0 1 250,0 0 0,1 0 0,1 0 0,0 0 0,1 0 0,-1-1-509,-5 1 0,0-1 1,0 2-1,1 1 0,1 0 1,1 1 339,0 1 1,2 0-1,-1 0 1,-2-1 0,0 1-1,0-1 34,0 0 1,0 1 0,0 0 0,29-1 0,-2 0-205,-5 3 0,-1 0 0,-2 0 0,0 0 258,0-3 0,-1 0 0,-2 0 0,0-1 51,-3 1 0,-1 0 0,-4 0 0,-2 0-37,-8 0 1,-2 0 0,-5 0-1,-1-1 385,-4 1 1,-2 0-1,42-7-329,-14 4 0,-22-4 1069,-26 3 1,-5 3-745,-14-2 1,-1 8 2022,-11-2-2259,-4-4 1,4 8 350,-12-4 1,2 4-936,-8 2 1,5 0 471,-5 0 1,0 2-1428,-6 4 1,0 4 1399,-1 8 0,-7 9 0,-2 1 0</inkml:trace>
  <inkml:trace contextRef="#ctx0" brushRef="#br1">25528 17280 8223,'-19'0'721,"1"0"1099,0 0-1340,8 0 1,4 8-107,12 4-178,4-4 0,10 9 0,3-5 0,3 6 0,2 4 2,5 3 1,-5-1 24,3-6 1,-7 1-245,6-1 1,-5-2-932,5-4 1,-8 2 553,3-8 0,1 0 119,-2-6 1,1-2 113,-7-4 0,6-4 69,1-8 0,5-8 123,-6-5 0,9-3 294,-3-3 1,5 7 372,1-1 1,-1 9-306,-5-2 0,4 6 10,-3 5 1,3 5-5,3 8 1,-7 8-122,1 5 1,-7 11-192,6 6 1,-5 7-337,5 5 0,-8-3-332,3 3 1,-5-3-1721,-2-3 2305,1-7 0,7 13 0,2-3 0</inkml:trace>
  <inkml:trace contextRef="#ctx0" brushRef="#br1">27571 14780 8198,'-18'-2'-15,"0"-2"0,2-4 204,4-2-37,3 6 0,11-4 1,5 8-1,5 0 0,6 0 1,6 0-1,7 0 382,3 0 1,9 0-564,-1 0 0,1 0 0,-7 0 0,1 2-605,-1 4 0,-1-2 65,-5 8 0,1-6 569,-13 6 0,4 9 0,-12 7 0</inkml:trace>
  <inkml:trace contextRef="#ctx0" brushRef="#br1">27608 15200 8198,'-10'8'-174,"-4"-4"-174,7 8 441,-7-8 1,12 6 0,-2-6 478,8 3 1,8-1 14,13-6 1,9-6-343,9-1 1,5-7-184,-5 2 0,6 2-62,-7-2 0,9 0 0,-4-7 0</inkml:trace>
  <inkml:trace contextRef="#ctx0" brushRef="#br2">5018 13923 7966,'-10'-27'-231,"0"7"1,6-4 0,-2 3 0,1 3 0,1 0 65,-2 0 1,2-1 486,-8 1 1,6 2 0,-4 2 381,2 2-561,2-1 0,6-5-37,0 0 1,0 6 43,0 0 0,0-1-71,0-5 1,0 0 25,0 0 0,2-3-38,4-3 0,-4 4 18,4-5 1,2 3-1,-2 0 1,-2-3 120,-2 3 1,0-4-27,4 1 1,-4 1-1,4 6 1,-4 0 113,-2-1 0,0 7 257,0 0-198,0 8-372,0-4 1,-2 10 73,-4 4 1,4 6-92,-4 13 1,-2 3 118,2 8 1,-6 11-13,6 8 0,-2 2 39,2 9 0,4 1-7,-4 6 1,-3-6 109,3 0 1,-2 6-173,2 6 0,4-6 2,-4-6 1,4-8 27,2 2 0,0-7-151,0-5 0,8-4 48,4-9 0,-2-9-446,3-9 271,-1 0-159,6-16-72,0 6 0,-6-14-67,1 0 0,-9-8-199,2 2 1,-4-5 25,-2-1 1,0 0-924,0 0 1601,0-9 0,-8 7 0,-3-6 0</inkml:trace>
  <inkml:trace contextRef="#ctx0" brushRef="#br2">4744 14233 7966,'-2'18'0,"-4"0"206,4 1 0,-6 5 355,8 0 0,0 0 34,0-5 0,8-1-194,4 0 1,11 0-185,1 1 1,8-9 46,-1-4 0,3-4-29,3-2 1,-1 0-54,1 0 0,5-14-55,1-4 0,-3-13-35,-9 1 1,1-5-201,-7-1 1,-1-1-256,-6 1 1,-2 1-276,-3 5 0,1 4-545,-8 7 1,0 1 1182,-6 0 0,0 0 0,0-1 0</inkml:trace>
  <inkml:trace contextRef="#ctx0" brushRef="#br2">7317 13941 7707,'0'-18'-1616,"0"5"1485,0 1 1,0 0 95,0-6 12,0 0 0,0 5 14,0 1 16,0 0-9,0-6 0,0 6 3,0-1-1,0 9 0,0-12 3,0 4 1,0 2-3,0-2 1,2 2 2,4-3 0,-4-3 58,4 4 0,-4-4 6,-2-2 0,6-7 60,1 1 1,1 0-43,-2 5 0,-4-5 138,4 0 1,2-7-109,-2 7 0,2-6 142,-2 5 0,-4-5-101,4 5 1,2-5 12,-2 6 1,1-1 11,-7 7 0,0 0 193,0 0-35,0-1-125,0 9-196,0 2 0,-2 12 53,-5 8 0,3 9-127,-8 15 1,6 11 113,-6 8 1,2 1-122,-2 11 0,-2 0 74,7 6 1,-5 2-29,6 4 1,-6-4-268,6 4 1,0-6 195,6-6 0,0 2-5,0-8 0,0-2 34,0-11 0,0-5-102,0-13 0,0 3-68,0-9-26,0 0 75,0-13 101,0-3 0,-6-10 186,0-4 1,-2-5-145,1-7 1,3-6 84,-8 0 1,8-9-36,-2 3 0,-2-5 152,2-1 1,0-1-61,6 1 0,0 1 219,0 5 1,0 4 204,0 7-434,0 1 1,2 2 137,4 4 1,-2 4-76,8 8-93,0 0 1,7 2-31,-1 4 1,-6-2-168,0 8 1,0-6 61,7 6 1,-1-8-160,0 2 1,0-4 67,1-2 1,5-8-78,0-4 1,9-4-918,-3-2 1154,5-1 0,1-7 0,1-2 0</inkml:trace>
  <inkml:trace contextRef="#ctx0" brushRef="#br2">7974 14032 8160,'-28'-12'-24,"5"0"1,9-2 0,8-3 14,4-1 1,2 6 660,0 0-509,0 8 0,2-11-165,4 9 1,2-2 62,4 2 1,5 4-157,-5-4 0,4 4 51,2 2 1,3 0 78,3 0 0,-4 0-379,4 0 0,-1 0 68,1 0-83,-4 0 1,15 0 378,-5 0 0,5 8 0,1 2 0</inkml:trace>
  <inkml:trace contextRef="#ctx0" brushRef="#br2">8667 14014 8160,'2'-10'0,"4"4"0,-1-3-284,7 3 0,0 0-416,6 6 0,0-6 913,1 0 0,7 0 104,4 6 0,7-6-627,5 0 0,-1 0-176,8 6 486,-1 0 0,7 0 0,0 0 0</inkml:trace>
  <inkml:trace contextRef="#ctx0" brushRef="#br2">9525 13941 7280,'18'0'503,"3"0"-434,3 0 1,-2 0-37,9 0 1,-1 0-392,6 0 1,1 0 125,-1 0 1,1 0 59,-1 0 1,1 0 18,-1 0 1,1 0-52,-1 0 1,1 0 203,-1 0 0,-7 6 0,-5 0 0,-4 0 34,-1-6 1,-1 0 73,0 0 149,0 0 1,1 0 134,-1 0-228,0 0 0,2 2-148,5 4 0,-3-4-92,8 4 0,-5-4-10,5-2 1,1 6-485,5 0 570,9 9 0,1-13 0,9 6 0</inkml:trace>
  <inkml:trace contextRef="#ctx0" brushRef="#br2">10930 14087 8178,'18'0'1628,"7"0"-1427,-1 0 0,8 0-688,-1 0 0,5 0 487,7 0 0,12 8 0,9 2 0</inkml:trace>
  <inkml:trace contextRef="#ctx0" brushRef="#br2">24597 13795 8142,'-30'-12'0,"-1"-1"-248,-1-1 0,3 6-314,-1 2 1,0 4 372,-7 2 1,3 0 177,3 0 0,-5 0 123,-1 0 0,1 8-79,-7 4 0,5-2 6,1 3 1,-1 1 27,-5 10 1,5-4 7,-5 5 1,4 1-46,3-2 1,-7 11 15,1 1 0,-3 3-185,3 10 1,3-1 110,-3 7 0,3 10-131,3 8 0,1 2-257,5 10 0,-3 2 342,9 11 1,0-1 34,14-42 1,1-1 0,-9 38 38,0 5 0,6-10-5,0-2 0,7-2-76,-1-4 1,12-14 232,7-4 0,13-6-92,10-13 1,3 1 152,10-6 0,1-3-100,11-4 1,4 3 39,8-9 1,10 1 0,8-7 0,7-2-272,-47-9 1,1-2 0,3 0 0,0-2 176,-1-2 1,1-2 0,0 0-1,2-2 9,4-2 1,-1-2 0,-6 1 0,0-2-92,1-6 1,-1-3-1,43-13-80,-48 12 0,0 0 0,46-21 72,-46 18 0,-1-1 1,40-24 18,-42 19 1,-1-1 0,34-29 26,0-4 0,-4 1-48,-2-13 0,-8 4 0,-4-10 0,-13-4 71,-5-3 1,-7-3 21,-5-2 0,-13 0-33,-12-1 1,-8-5-6,-10 0 1,6 45 0,-2 0-22,-23-45 1,13 48-1,-2 1 30,-29-43 0,-6 9-195,-5 9 0,-13 5-65,-13 13 1,-3 6-491,-2 19 719,0 3 0,-5 11 0,1 4 0,0 6 0,-2 4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57D200"/>
    </inkml:brush>
    <inkml:brush xml:id="br1">
      <inkml:brushProperty name="width" value="0.12095" units="cm"/>
      <inkml:brushProperty name="height" value="0.12095" units="cm"/>
      <inkml:brushProperty name="color" value="#57D200"/>
    </inkml:brush>
  </inkml:definitions>
  <inkml:trace contextRef="#ctx0" brushRef="#br0">3996 876 8219,'0'-18'-175,"0"-1"0,0 1 0,0-2 0,0-2 267,0-3 0,2 1 0,2 6 315,2-1-278,0 1 0,-6-2 0,0-2 1,0-3-1,0 3 227,0 2 0,0 1 0,0 1-39,0 0 1,-8 0-1,-4 1 191,-4 5 1,-2-2-33,-1 8-340,1 0 1,-6 6-1,-1 2-79,3 4 97,-6 12 0,5 11 1,-5 9-162,2 5 39,-7 12 1,13 11-1,-4 13-836,3 7 716,3 3 1,2 2-765,4 0 0,-2 9 666,10-49 1,2 1-1,-2 1 1,1-1-1,3 52-502,0-7 615,0-12 0,11-12-97,7-12 0,6-6 139,7-6 1,5-13 0,-1-14-143,5-7 82,11-7 0,-5-8 27,9 0 1,0-8 872,0-5 0,5-11-382,1-6 1,0-7 11,-6-5 0,-7-1 1,-1-10 348,-2-3-534,-3-3 0,-7-4-11,-5-4 0,-1-4-60,-5-2 1,-8-2 0,6-4 13,1-6 0,-7-4-1626,-4-3 1424,-8 1 1,2-8 90,-8 47 1,-2 0-1,-8-37 1,-12 12 104,-7 18-255,-11 13 1,-5 23 0,-8 7-229,1 6 121,-1 4 1,6 14 0,3 6-322,1 9 1,2-1-1286,7 8 771,7 1 0,-3 5 1006,8 1 0,3 5 0,7 1 0,0-3 0,2-1 0</inkml:trace>
  <inkml:trace contextRef="#ctx0" brushRef="#br1">16258 10748 18965,'0'-19'-787,"0"1"0,0 0 1,0 0-1,0-1 1,0 1-242,0 0 1112,0 0 0,6-1 0,0 1 588,-2 0-26,-2 8-94,-2-7-340,0 15-1045,0-6 941,0 8 0,-2 2 457,-4 4 0,2 5-215,-8 7 1,2 6-158,-2 1 0,-4 7 0,3-2 1,3 5-85,-2 1 1,2 1-65,-2-1 1,-2 1 130,8-1 1,-7 1-122,7-1 1,-2-1-395,2-5 1,4 5 122,-4-5 1,4-4 24,2-1 1,0-5-24,0-2 0,2-2-73,4-3 0,-2 1 161,8-8 1,-6 0 411,7-6 1,-1 0 431,6 0-390,0 0 1,0 0 31,1 0 0,-1 0 33,0 0 1,2-2 138,5-4 0,-5 4 130,4-4 0,3 4-287,-3 2 0,9 0-324,-3 0 1,-2 0-247,3 0 1,-1 0 135,7 0 0,-7 0 25,0 0 0,-5 0 34,5 0 1,-5 0-78,5 0 0,-6-2 54,7-4 0,-9-2 124,2-5 1,3-3-55,-3 4 0,-2-4-109,-10-2 1,5 1 457,-5 5 0,-4-4-289,-2 4 0,-4 2-262,-2-3 1,0 7-573,0-6-123,0 8 425,0-4 1,-2 8 637,-4 0-42,4 0-628,-14 0 714,14 0 601,-15-8-477,15 6-331,-14-6 311,14 8-987,-6-8-1746,0 6 1232,6-6 1,-6 10-806,8 4 1676,0-4 1,8 14-1,2-6 1</inkml:trace>
  <inkml:trace contextRef="#ctx0" brushRef="#br1">11806 11934 19483,'-28'0'-28,"3"0"1,5 0-1,2 0 1,-1-2-87,1-4-46,8 3 37,2-5-268,8 8 0,8-6 354,4 0 1,6 0-42,7 6 0,3 0-32,9 0 0,-1-2 39,1-4 1,7 4 149,5-4 1,4-2 146,1 2 0,9-2-33,4 2 0,6 1 319,6-7 1,10 6-715,9-6 0,-43 9 0,1 0 257,-1-3 1,0 0-1,6 3 1,1 0-53,2-3 1,0 0-1,0 3 1,0-1 32,3-2 0,0 0 1,-6 3-1,-1 0-93,-2-3 0,0 0 1,-2 4-1,-1 0-6,1-1 1,-2 0-1,39-5-118,-8 2 1,-10 0 142,-8 6 1,-10-6 34,-8-1 1,-11 1 235,-1 6-68,-9 0 162,-10 0 488,-8 0-1964,-1 0 968,-18 9 1,15 1-1,-3 8 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12095" units="cm"/>
      <inkml:brushProperty name="height" value="0.12095" units="cm"/>
      <inkml:brushProperty name="color" value="#57D200"/>
    </inkml:brush>
    <inkml:brush xml:id="br1">
      <inkml:brushProperty name="width" value="0.09071" units="cm"/>
      <inkml:brushProperty name="height" value="0.09071" units="cm"/>
      <inkml:brushProperty name="color" value="#57D200"/>
    </inkml:brush>
  </inkml:definitions>
  <inkml:trace contextRef="#ctx0" brushRef="#br0">14871 11952 14374,'-12'-6'-2663,"0"0"2474,8 0 0,-6 4 677,4-4-652,4 3 162,-14-13 0,12 8-10,-9-4 1,9 2-525,-2 4 318,4 4 1,0-6 93,-4 8 0,4-2 28,-4-4-274,4 3 233,2-5 36,0 8 220,8 0 1,2 0 15,8 0 1,3 6-104,3 1 1,6-1 45,13-6 1,4 6 3,7 0 0,3 0 13,4-6 1,6 6 3,12 0 1,4 0-300,8-6 0,1 0 270,-1 0 1,8 0-51,5 0 0,-51 0 0,1 0 17,1 0 0,-1 0 0,1 0 1,0 0-5,0 0 1,-1 0-1,1 0 1,0 0-14,0 0 0,-1 0 0,3 0 1,0 0-1,-2 0 0,-1 0 0,46 0 21,-15 0 0,-2 0-2,2 0 1,-4 0-90,-8 0 0,-10 0 118,-8 0 1,-2 0 162,-11 0 0,-1 0-170,-11 0 0,-1 0 235,-5 0 1,-4-8-23,4-4 1,-5 2 330,-7-2 1,-4 5-283,-8-5-49,0 0 1,0-6-289,0 0 1,0 5 142,0 1 0,0 6-238,0-6 0,-2 6 38,-4-6 0,4 6-569,-4-6 354,-4 8 1,6-5-270,-9 9 183,9 0 1,-6 0-358,4 0 0,2 0-157,-8 0 1,6 9 903,-6 3 1,-9 12 0,-7 4 0</inkml:trace>
  <inkml:trace contextRef="#ctx0" brushRef="#br0">11076 1058 10025,'-16'-8'-640,"2"-2"217,1 0 497,1-6 0,-6 14 458,0-4-306,0-5 1,-1 9-1,1-2 1,0 6 218,0 5 0,5 1-93,1-2 1,8-2-44,-2 8 1,14-2-88,10 2 0,11-4 30,13-8 0,7-2 165,12-4-552,4 4 1,8-14-1,0 6-70,0 0 1,2-7-122,4 5 0,-10 2-265,4-2 0,-12 6 51,-1-6 1,-11 8-1034,-6-2 310,-13 4 1263,-4 2 0,-24 8 0,-4 2 0</inkml:trace>
  <inkml:trace contextRef="#ctx0" brushRef="#br1">11678 730 8532,'-2'-31'174,"-2"3"315,-2 2 1,0 1 221,6 7-491,-8 8 0,-4 2-90,-13 8 24,-3 16 0,-5-2 0,-3 19-87,-9 5 7,-5 7 0,-13 12 0,-2 1-56,0 3 0,2 0-243,9-6 0,1-2 142,4-5 0,0 3-73,13-9 1,4-1 92,13-11 1,9-1-201,4-5 1,4-4 114,2 5 0,0-11-418,0-2-290,8 0-151,2-2 1007,9-1 0,-9-1 0,-2 2 0</inkml:trace>
  <inkml:trace contextRef="#ctx0" brushRef="#br0">10802 1022 9540,'0'-29'-192,"0"-3"779,0 8-395,0 7 0,8 1 0,5 6 951,3 0-875,10-6 0,3 14 0,9-4 639,5 4 1,3 4-318,9 4 1,0 4-232,-1 8 1,1 2-502,0 5 0,0-3-164,-1 8 1,-7-1-247,-4 1 0,-7 3 301,-5-9 1,1 2-310,-8-1 0,-1-5-145,-11 4 1,-2-3-481,-4-3 1,-4-6-792,4 0 1121,-4-8 855,-10 12 0,-2-14 0,-8 7 0</inkml:trace>
  <inkml:trace contextRef="#ctx0" brushRef="#br1">11678 785 8518,'-18'0'-256,"6"0"825,0 0-133,-1 0 1,-5 0-1,2 2 1,2 4 152,2 6 1,-1 4-363,-5 2 1,-2 3 2,-4 3 1,3-2-149,-3 9 0,2-1-27,-3 7 1,3-1-626,-8 1 411,-1-1 0,1 1 1,1-1-772,3 1 0,-4-7-82,5 0 0,-5-1 18,6 1 994,-1 5 0,-1-15 0,-2 6 0</inkml:trace>
  <inkml:trace contextRef="#ctx0" brushRef="#br0">11131 858 10335,'0'-43'-676,"0"0"0,8 3 1036,4 10 0,4-3 790,2 9 0,-5-1 112,-1 7 1,-6 8 157,6 4-844,-8 4 0,10 4-378,-8 4 0,0 6-149,-6 13 1,0 3 185,0 8 0,-2 7-195,-4 0 0,2 7 31,-8-1 0,2 4-165,-2 1 1,-4 1-119,3 0 1,5-2-687,2-5 1,-2 3 323,2-9 0,0 7-3,6-6 1,0 3-406,0-9 0,0 3 964,0-9 1,16 3-1,4 3 1</inkml:trace>
  <inkml:trace contextRef="#ctx0" brushRef="#br1">12773 13101 8443,'-24'-6'0,"1"-2"42,7-2 0,0 4 307,10-6-208,0 8 1,6-6-1,4 6 60,8-2 1,16-9 0,21 5 0,8-2 135,10 0 0,8 0-399,16-7 1,2 3-1570,5 4 1543,3-4 1,-47 12 0,1 0 0,-1-2 0,0 0 109,-2 2 1,-1 2-408,40-1 1,-11-3 0,-16 0-501,-9 2 681,-8 10 1,-27 0-1,-10 11-892,-12 3 921,-16 2 0,-21 5 0,-15 1 175,-11 0 0,-12 5 0,-2-9 0,-9 7-222,3-7 0,-2 6 269,2-5 1,4-1 84,8-6 1,6-6 1024,0 0 1,18-7-680,7 1 220,11-4 0,23-2-208,8 0 0,13 0 152,17 0 0,10-2-289,21-4 0,8 1-277,16-7 1,7 8-232,-41 1 1,1 0 0,2-1 0,-1 0-524,-1 1 1,0 0 677,6 0 0,-1 0 0,-4 3 0,0 0 0,3 0 0,1 0 0,3 0 0,0 0 0,4 0 0,0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12095" units="cm"/>
      <inkml:brushProperty name="height" value="0.12095" units="cm"/>
      <inkml:brushProperty name="color" value="#57D200"/>
    </inkml:brush>
  </inkml:definitions>
  <inkml:trace contextRef="#ctx0" brushRef="#br0">3978 5200 16240,'-10'-36'-176,"2"1"0,10 5 1,6 6-1,10 3 1,10 3-1,7 2 1,3 4-57,5 6 0,12-2 398,12 2 0,6-9 219,6 3 0,-4-4-602,4-2 1,2-1 329,-2 1 0,-2 8-285,-10 4 132,-12 4 1,-5 2-1,-9 2-250,-7 4 0,-7 6 72,-15 13 0,-12 11 1,-10 11-1</inkml:trace>
  <inkml:trace contextRef="#ctx0" brushRef="#br0">4671 5383 15040,'-65'26'483,"-2"-12"-786,13 5 1,5-13 200,19 0 1,3-6 288,9-6 1,2-4-344,4-9 0,4 1-25,8 0 0,14 0 188,4-1 1,14 1-475,5 0 0,8 0-158,9-1 0,9 1 179,4 0 156,4 8 1,2-6 0,0 5 0</inkml:trace>
  <inkml:trace contextRef="#ctx0" brushRef="#br0">7189 1405 11175,'-30'0'-183,"2"0"0,1 0 0,5 0 0,2-2 0,1-2-184,1-2 0,6 0 0,0 6 1313,-2 0-753,6 0 0,-1-2 1,9-4-1,2-4 390,5-1-386,3-5 1,8 12 0,0-6 227,0 2-241,1-6 0,5 6 0,0-5-155,-1 7 28,5-4 0,-6 6 1,7-6 34,-3 2 1,0 2-550,-1 6 1,-3 0-55,8 0 0,-5-6 250,5 0 1,-6 0-145,7 6 1,-9 0-130,3 0 103,3 0 0,-8 2 0,5 2-292,-5 2 1,-8 0 653,0-6 57,-8 0 1,12 8-1,-5 2 1</inkml:trace>
  <inkml:trace contextRef="#ctx0" brushRef="#br0">7500 1168 9322,'-11'-8'-646,"-5"-2"991,14-9 113,-14 9-235,14 2 1,-14 10 82,4 4 0,-7 4-70,-5 9 1,4 7-208,-5 4 0,5 5-361,2 1 307,0 1 0,-1-1 1,1 1-464,0-1 1,2 1 74,3-1 110,5-7 0,8 3 1,0-8 294,0-1 0,0 5 1,0 0-1</inkml:trace>
  <inkml:trace contextRef="#ctx0" brushRef="#br0">7080 1387 10972,'0'-18'-203,"0"-1"1,0 7 1030,0 0-131,8 8 1,2-4 612,8 8-956,1 0 1,-1 2-98,0 4 1,6 10 0,3 10-235,1 3 1,1 1-369,1 7 1,4 1 318,-3 5-18,3-5 1,3 15 0,-1-6-1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57D200"/>
    </inkml:brush>
    <inkml:brush xml:id="br1">
      <inkml:brushProperty name="width" value="0.12095" units="cm"/>
      <inkml:brushProperty name="height" value="0.12095" units="cm"/>
      <inkml:brushProperty name="color" value="#57D200"/>
    </inkml:brush>
  </inkml:definitions>
  <inkml:trace contextRef="#ctx0" brushRef="#br0">28082 4854 8372,'-8'-29'-44,"-2"-3"1,-6 8-1,2 1 1,4 3 0,-1 4-597,1 4 488,6 4 261,-4 8 53,8 0-213,0 0 96,0 8 1,8-6 30,4 4 1,7 2-41,5-2 1,-2 0-23,9-6 0,-1 0 2,7 0 0,-1 6-2,1 0 0,7 2-26,5-2 0,4-2 1,1 9 1,11-3-74,8 2 0,8 10-220,10-4 0,3 5 225,3-5 1,-46-9 0,1 0 72,6 0 0,0 0 0,1 1 0,0-1-2,1 0 1,1 0-1,1-3 1,0-2 23,-4 0 1,0-2-1,-1 0 1,1-2 2,-3 0 0,0 0 0,-2 0 0,1 0 34,49 0 1,-9 0 153,-9 0 1,-14 0-136,2 0 0,-6-2 40,0-4 0,-5 4-40,-7-4 1,-6-2 4,-1 2 1,-7-2-37,2 2 1,-5 4 71,-1-4 0,-7-3 1,0 3 0,-7-2 650,1 2-599,-4 4 51,-1-6-133,-9 8 0,0 0-306,-4 0 1,-4 2-917,4 4 1139,-4 4 0,6 17 0,2 1 0</inkml:trace>
  <inkml:trace contextRef="#ctx0" brushRef="#br1">4890 5857 21124,'37'-20'0,"-1"-2"-705,1-3 0,5 7 310,1 6 1,8 8-1,-5-4 1,3 2 20,0 0 1,-1 0 44,7 6 0,0 0 162,-1 0 0,1 0 37,0 0 0,6 0 55,0 0 1,5 0-192,-5 0 0,6 0 148,-6 0 0,8-6 65,-2-1 1,-4-5 228,-3 6 1,5-2-127,2 2 0,4 2 113,2-8 0,-2 8-78,-4-2 0,4 2-8,-4-2 1,10 3-45,2-3 0,0 4-205,-6 2 1,6 0 121,0 0 0,6 0-53,-6 0 1,3 0 12,-3 0 0,-4-6 17,4 0 0,8-2-13,-2 2 1,8 2-17,-7-8 0,-3 6 44,2-6 1,4 7-7,2-1 1,2-2 7,-13 2 1,5 0 22,-6 6 0,6 0 9,-6 0 0,0 0-15,-6 0 0,-6 0-13,0 0 0,-2 0-25,2 0 1,-4 0 32,-9 0 1,3 6 1,4 0 0,4 0-34,8-6 1,-6 2 4,0 4 1,-1-3-18,7 3 0,6-4-2,1-2 1,-1 0 35,-6 0 0,-2 0 26,-5 0 0,10 0 105,-10 0-64,9 0 0,-18 0 0,6 0 0,0 2 1,2 2-11,0 2 15,-2 0 0,-9-6 0,3 0 44,4 0-89,4 0 1,0 6-1,-3 0-29,1-2 0,0-2 55,4-2 0,8 0-40,-8 0 0,2 0 34,-8 0 43,-4 0 0,11 0 1,-5 0-18,2 0 114,-6 0 0,6 0 1,-4 0-56,6 0-25,-5 0 1,1 0 0,-6 0 90,4 0 0,-2 0-96,8 0 0,-9 0-99,3 0 0,-4 0 112,-2 0 0,-1 0-191,1 0 0,0 6 98,0 0 1,-7 0-13,1-6 0,2 0 7,10 0 0,-11 6-15,5 1 0,-4-1 134,3-6 1,-3 0-22,4 0 1,-13 0 26,7 0 0,-8 0-20,-5 0 1,1 0 133,-1 0 1,-8 0-65,-3 0 1,-11 0 480,-2 0-239,-8-8-253,4 5-860,-8-5 1,-2 8 426,-4 0 1,-6 2 301,-12 4 1,-5 13 0,-7 9 0</inkml:trace>
  <inkml:trace contextRef="#ctx0" brushRef="#br1">16897 6003 10807,'-24'-26'-208,"-1"-2"0,3 1 1,4 7 643,5 6-410,5 10 1,8-2-956,0 12 748,0-4 0,8 6 1,5-8 210,3 0 1,8 0 103,1 0 0,7 0-127,-2 0 1,5 0 126,1 0 0,9 0 28,4 0 0,9 0 21,3 0 1,16 0 26,2 0 0,13 0-392,11 0 1,-48 0 0,1 0 217,8 0 1,0 0 0,4 0 0,0 0-60,2 0 1,0 0 0,3 0-1,2 0 46,4 0 0,0 0 0,-3 0 0,0 0-332,6 0 0,0 0 1,-2 0-1,1 0 328,0 0 1,2 0-1,0 0 1,0 0-3,2 0 1,0 0-1,-2 0 1,1 0-27,0 0 1,2 0 0,1 0 0,0 0-1,1 0 1,1 0 0,5 0 0,2 2-77,4 1 1,1 0 0,-4-1 0,1 0-315,2 4 0,0 0 0,-2-3 1,-1 0 273,0 3 0,1 0 1,2-1-1,0 1 12,1-1 0,-1 2 0,-4 1 0,-1 0 56,-1-2 1,0 0 0,-2-1 0,-1 0-187,-6 2 1,0-2 0,1-2 0,0-2 218,0 2 0,-1 1 0,-6 0 0,0 0 26,0-1 0,0 0 0,-7 0 1,0 0 100,-2-3 1,0 0 0,-5 0-1,-1 0 72,1 0 1,-2 0 0,-2 0 0,-2 0-35,-4 0 1,-1 0 0,48 0 541,-5 0 0,-12 0-342,-6 0 0,-12 0-133,-6 0 0,-6 0 748,-7 0 1,-3 6-766,-9 0 1,-7 0 480,-5-6 0,-10 6-931,-2 0 514,1 8-680,-3-12-347,-2 15 195,-8-7 1,0 8 514,0 0 0,-8 9 1,-2 1-1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57D200"/>
    </inkml:brush>
    <inkml:brush xml:id="br1">
      <inkml:brushProperty name="width" value="0.12095" units="cm"/>
      <inkml:brushProperty name="height" value="0.12095" units="cm"/>
      <inkml:brushProperty name="color" value="#57D200"/>
    </inkml:brush>
  </inkml:definitions>
  <inkml:trace contextRef="#ctx0" brushRef="#br0">4726 4945 8498,'-28'-2'0,"3"-2"-340,5-2 0,2-6 1,2 4-1,1-3 575,3-3 1,6-2 0,-4-2 203,2-1 1,2 1-320,6 0 1,6 6 0,2 2 0,2 2-69,4 4 0,9 2 49,1 2 1,10 0 44,3 0 0,1 0 22,11 0 1,6 0 0,6 0 1,16-7 32,2 1 1,10-2-348,8 2 0,-43 2 0,2-2 227,4-3 0,1 0 0,5 0 0,0 0-5,1-1 0,0 1 0,-1 1 1,0 0-90,-5 2 0,-1 0 0,2-2 1,0 0 69,-4 2 1,0-1-1,1 0 1,-1-2-392,-6 0 1,0 0 0,49-1-48,-22 4 1,-6-2-288,-6 2 1,-10 2 75,-2 10 0,-3 4 591,-9 8 0,-1-4 0,-5 4 0,-1 9 0,1 5 0</inkml:trace>
  <inkml:trace contextRef="#ctx0" brushRef="#br0">11477 4835 8488,'-12'-6'-783,"0"0"724,8-8 1,-2 12 0,12-4 0,8 4 226,9 2 0,7 2 107,13 4 0,7-4-103,17 4 0,4-4 1,20-2-1,11 2-3,-47 1 0,1 0 0,5-2 0,2 0-373,6 2 0,2 0 0,-4-1 0,0-2 278,5 1 0,2-2 0,-3 1 0,-1 0-22,3 1 1,0-2 0,2 1 0,1-2-6,3-1 1,0 0 0,-7 2-1,0 0-45,4-2 1,0 0 0,-4 2 0,0 0 41,1 1 0,0 0 1,0 0-1,0 0 11,0 0 0,0 0 0,-5 3 0,-1 0-9,-2 0 1,-2 0 0,0 3-1,-2 1-64,-6-4 1,-1 0 0,0 3-1,0 0 193,43 0 1,-12 6 138,0-6 0,-14 0-90,-4-6 1,-12 2 25,6 4 1,-17-4-85,5 4 1,-14-4 51,-5-2 0,-8 0-71,3 0 0,-7-2 572,-6-4 0,2 2-110,-8-8-198,0 8 0,-6-6-78,0 4-825,0 4-1212,0-6 1134,0 8 0,-6 2-1086,0 4 1656,-8 4 0,4 16 0,-8 3 0</inkml:trace>
  <inkml:trace contextRef="#ctx0" brushRef="#br0">15984 6259 7999,'-12'-25'0,"2"-1"-708,2-2 1063,2 5 1,6 3-379,0 8 1,8 10-90,4 2 173,4 0 0,3 8 1,-1-6-1,2 2 1,5 2 148,5-2 1,6-2-39,7-2 0,4 0-82,7 0 0,9 0-8,4 0 0,12-2-236,6-4 1,15 2 202,-46-2 0,1 0 1,3 3-1,0 0-229,2-3 0,1 0 1,2 3-1,0 2 200,-2-2 0,0 0 0,2-2 1,2 1-10,2 1 0,-1 0 1,-5 0-1,-2 0 22,-1 3 1,0 0 0,-4 0 0,-1 0-76,38 0 1,-4 0 124,-14 0 1,-10-2-4,-8-4 1,-16 2 37,-15-8 0,-4 6 118,-2-6 1,-1 6 434,-5-7-420,-4 9-459,-8-4-54,0 8 1,0 2-625,0 4 0,0 13 886,0 11 0,8 5 0,2 1 0</inkml:trace>
  <inkml:trace contextRef="#ctx0" brushRef="#br1">24342 5930 12827,'-41'-30'0,"7"2"-218,5 1 0,-1 9 488,6 6 0,-7 8-141,7-2 0,-1 4 1,7 2 402,0 0 0,0-2-183,-1-5 0,7 5 575,0-4-433,8 4 277,-4 2 323,8 0-191,0 0-702,16 0 1,0 0-1,21 0 147,8 0 0,15 0-143,13 0 0,10 2-127,15 4 1,-43-4 0,1-2-295,7 3 0,2 1 0,4 0 0,2 0 300,7-2 0,2 2 1,2 3-1,2 0-530,7-1 1,1 0 0,-1 2 0,0 0 397,1 1 1,-1 1 0,-3-1 0,0 0 73,1 0 0,-2 0 0,-6 1 0,-1 0-299,-1 2 0,0 1 0,-7-3 0,0 0 272,-2 2 1,0 0 0,-4-1 0,-1 1-234,3 0 1,-2 0-1,-4-3 1,0 0 238,-1 0 1,0 0 0,-5 0-1,-1-1-12,0-5 0,0 0 0,38 9-101,-14-6 0,-14 0 84,-10-6 0,-17-2 1188,-14-4 1,-5 2-922,-7-8 1,-4 6 398,-8-7 1,-2 9-692,-4-2 1,-12-2 320,-13 2 1,-11 0-394,-7 6 1,-14-2-370,-10-4 0,-4 4-71,-14-4 1,-3 4 116,-9 2 1,49 0 0,-1 0 208,0 0 0,0 0 1,0-3-1,-1 0 128,-5 0 0,0 0 0,1-1 0,0 0 171,0 0 0,-1 1 0,-4 2 0,0-2-177,4-2 0,0-2 0,-4 2 0,1 0 324,2-1 1,2 0 0,5-2-1,2 2 200,-44 0 1,20-7 171,16 7 0,21 0 125,9 6-292,17 0 1,8 0-34,12 0 1,6 0-110,13 0 0,5 6 90,13 0 0,11 7-150,13-7 1,12 2-193,6-2 1,11-2 37,1 8 0,-44-7 0,-1 0 26,0 1 0,0 0 0,2 3 0,1-1 26,3-2 1,0 0 0,-1-1 0,-1 0 0,5 1 1,0 0-1,-3 0 1,0 0-4,3 3 0,-1 1 0,-2-4 0,0 0 1,3 0 1,0 0-1,-9-3 1,-1 0 47,46 9 1,-12-8 16,-12 2 1,-6-4 90,0-2 1,-14 0 74,2 0 1,-13 0 28,1 0 0,-1 0-186,-5 0 0,1-2 22,-13-4 1,-1 4-92,-6-4 1,1 4 515,-1 2 1,-6 0-935,0 0 1,0 0 249,7 0 0,-1 6-671,0 0 1,-2 2 99,-4-2 1,5-2-123,-5 9 0,-2-9-598,2 2-219,-8 4 564,12 0 1,-14 2 72,5 0 0,-5-6-634,-2 7 1,-11-5 1534,-7 10 0,-16 4 1,-13 15-1</inkml:trace>
  <inkml:trace contextRef="#ctx0" brushRef="#br0">3029 6970 8564,'-36'-16'0,"1"2"55,5 2 0,1 8 405,5-2-227,12 4 1,-4 4-1,16 4 1,0 6 0,4 6 400,8 7 1,10-5-291,21 4 1,13 2 274,17-1-642,17-1 1,-39-18 0,3-2 0,5 0 0,2-2 259,2 0 0,1-2-326,9 1 0,2-2 1,7-3-1,3-2 1,11-3-1,2-2 98,-29 1 1,1-2-1,0 0 1,0-1-1,-1 1 1,1-2-912,-1-2 0,0-1 0,0 1 851,33 0 0,-2 0 0,-5-4 0,-3 1 0,-3 9 0,-2 2-774,-4 2 1,-3 2 824,-12 1 0,-3 2 0,-5 2 0,-2 2 0,39 9 0,-3 8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57D200"/>
    </inkml:brush>
    <inkml:brush xml:id="br1">
      <inkml:brushProperty name="width" value="0.12095" units="cm"/>
      <inkml:brushProperty name="height" value="0.12095" units="cm"/>
      <inkml:brushProperty name="color" value="#57D200"/>
    </inkml:brush>
  </inkml:definitions>
  <inkml:trace contextRef="#ctx0" brushRef="#br0">10656 4690 8527,'-18'-19'-978,"0"1"0,8 16 1096,4 8 1,18 14-3,6 5 1,6 5 71,1-6 0,5 1 0,13-7 0,5 0 91,5 0 1,10-5-190,4-1 0,20-8-1684,10 2 1633,-41-4 1,2-2-1,1-3 1,1-2-1,4-1 1,0-2 48,0-3 1,0-1-95,0 3 1,0-2 0,-4-5 0,-1-2-1,-1 3 1,0-1 37,-2-1 1,-1 0-61,39-12 0,-11-3 1,-18 6-88,-3-3-147,-1 7 1,-10-4 0,-6 9-294,-9 5 555,-12-4 0,-3 14 0,-21-4 0,-12 4 0</inkml:trace>
  <inkml:trace contextRef="#ctx0" brushRef="#br1">18320 7372 10932,'-44'0'0,"5"0"-874,7 0 1,9-6 574,-1 0 1,4 0 0,1 6 119,1 0-50,0 0 842,8 0-478,2 0 0,10 0-184,4 0 0,4 2-32,8 4 1,0-4 16,1 4 1,5 2 62,0-2 1,9 6 14,-3-6 0,13 0 9,5-6 0,5 0 24,2 0 1,2 0 32,3 0 1,15 0 0,17 0 1,7-2-317,-45-1 0,2 0 1,5 2-1,1-2 271,1-2 0,2-2 0,6 1 0,2 0-66,3-3 0,0 0 0,-1 0 0,0 1 43,7 2 1,0 0 0,-5-1-1,0 0-2,2 4 0,0 0 0,-3-3 0,0 0-16,4 3 0,-1 0 1,-4-3-1,0 0-6,1 2 1,0 1 0,-5-1 0,0 0 2,-2 1 0,2 0 0,2 2 0,2 0 14,3-2 1,2 0 0,-4 2-1,0 0 19,-3 1 1,0 0 0,0 0-1,0 0-18,-3 0 1,0 0-1,3 0 1,2 0 3,4 0 0,0 0 1,-8 3-1,0 0-2,2 0 0,0 0 0,-5 1 0,-1 0 0,0 0 1,0-2 0,-1-1-1,0 0 22,4 2 1,0 1 0,-8-2 0,0 0 1,-1 1 0,-1 0 0,-3-2 1,0 0-107,-2 2 1,-1 0 0,0-2 0,0 0 133,49-1 0,-3 6-44,-9 0 0,-8 0 28,-4-6 1,0 0-3,-6 0 1,-2 0 9,-10 0 1,-6 0 1,-1 0 0,5 0 34,-10 0 1,-3 0 8,-15 0 0,-5 0 490,-8 0 1,1-6-161,-1 0-126,-8 0 1,-2 4-93,-8-4-251,0 4-196,0-6-188,0 8 0,-2 2-8,-4 4 1,-4 0-200,-8 12 1,-1-2-450,1 15 1080,-8-1 1,-3 15 0,-7 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12095" units="cm"/>
      <inkml:brushProperty name="height" value="0.12095" units="cm"/>
      <inkml:brushProperty name="color" value="#57D200"/>
    </inkml:brush>
    <inkml:brush xml:id="br1">
      <inkml:brushProperty name="width" value="0.09071" units="cm"/>
      <inkml:brushProperty name="height" value="0.09071" units="cm"/>
      <inkml:brushProperty name="color" value="#57D200"/>
    </inkml:brush>
  </inkml:definitions>
  <inkml:trace contextRef="#ctx0" brushRef="#br0">22791 4379 13090,'-13'2'-293,"1"2"1,-2 2 0,-2-1-492,-2-3 1,-1-2 0,1 0 371,0 0 298,0 0 0,-1 0 1,1 0-121,0 0 5,0 0 259,-1-9-229,1 7 1,2-8 111,4 4 1,2 2 52,4-8 0,2 6-8,-9-6 28,9 8 36,-12-13 1,12 13-67,-8-8 117,8 8 158,-12-12-144,5 14 196,1-6-105,2 8-24,8 0 62,0 0-108,8 0 0,5 0-85,11 0 0,4 0 75,9 0 0,7 0-104,5 0 0,12 0 58,6 0 0,6 0-13,6 0-98,4 0 1,18 0 0,-47 0 0,2 0 83,3 0 0,1 0 0,3 0 1,0 0-278,1 0 1,0 0-1,-3 0 1,-1 0 281,1 0 1,0 0 0,0 0 0,0 0-30,3 0 1,-1 0 0,-2 0 0,-2 0-127,-1 0 1,0 0-1,-5 0 1,-1 0 155,51 0 1,-5 0 10,5 0 1,-10-2 26,-1-4 0,-11 2-12,-14-9-7,4 9 0,-15-10 1,3 6 87,-8-2 0,0 4 16,-9-6 1,1 6 101,-7-6 0,-7 7-167,-5-1 1,2-2 874,-1 2-917,-1 0 397,-6 6-407,0 0 0,-1 2-54,-5 4-111,-4-4 1,-2 14-1,2-3-562,2 3 0,-4 8 654,7 0 1,-9 9-1,4-5 1</inkml:trace>
  <inkml:trace contextRef="#ctx0" brushRef="#br1">1843 5511 8547,'-8'-19'-251,"-4"1"1,2 2-304,-3 4 1,9-4 659,-2 3 36,4 5 1,4-6-103,4 8 0,-2 0 1,9 6-1,1-2 33,2-4 0,4 4-28,5-4 1,-3 4-14,8 2 0,1 0-1,5 0 0,9 0-9,3 0 0,13 0 16,6 0 1,14 0 15,11 0 1,-39-4 0,3 0-273,7-2 0,2-1 0,-4 0 0,-1-2 224,4 0 1,0 0 0,-2 0-1,0 0-8,2-1 0,0 1 0,-4 3 0,1 0-4,0 0 1,0 0 0,-5 4 0,-1 0 6,0-1 1,0 0 0,44 1-124,-14 2 1,-4 0 110,-8 0 0,-8 2 15,-4 4 0,-12 2-74,-7 4 0,-1 5 55,1-5 1,-9-4-3,3-2 1,-11 2 14,-1-2 0,-4 0 880,-1-6-887,-1 0 253,0 0-554,0-8 295,1 6 1,-3-2 14,-4 16 0,-4 8 0,-8 17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57D200"/>
    </inkml:brush>
    <inkml:brush xml:id="br1">
      <inkml:brushProperty name="width" value="0.12095" units="cm"/>
      <inkml:brushProperty name="height" value="0.12095" units="cm"/>
      <inkml:brushProperty name="color" value="#57D200"/>
    </inkml:brush>
    <inkml:brush xml:id="br2">
      <inkml:brushProperty name="width" value="0.09071" units="cm"/>
      <inkml:brushProperty name="height" value="0.09071" units="cm"/>
      <inkml:brushProperty name="color" value="#FF0000"/>
    </inkml:brush>
    <inkml:brush xml:id="br3">
      <inkml:brushProperty name="width" value="0.12095" units="cm"/>
      <inkml:brushProperty name="height" value="0.12095" units="cm"/>
      <inkml:brushProperty name="color" value="#FF0000"/>
    </inkml:brush>
  </inkml:definitions>
  <inkml:trace contextRef="#ctx0" brushRef="#br0">4580 657 8415,'6'-24'90,"2"-3"1,0-1 0,2-3-1,-1 3 1,-1 4 980,-4 3 0,0 1-499,2-4-268,-4 4 1,6-7-1,-10 9 52,-4 0 0,-4 1 1,-8 5-306,-1 6 92,1 4 0,-2 2 0,-5 0-57,-5 0 0,-4 2 0,-3 4-152,1 6 0,-7 5 1,-2 3 26,-1 4 0,3 3-28,-5 3 1,5 7 138,-6-1-218,9 1 1,-11 13-44,8-7 0,1 5 132,5-5 1,7 8-1,0-1-369,-3 9 390,7-2 0,1 8 1,11-6-112,2 1 103,8 9 0,-4-6 0,8 6-81,0-2 120,0-8 0,6 10 0,2-6-66,2 2 25,2-7 0,7 5 1,-1-10-9,0-4 1,2-3 20,5-3 0,3-11 66,9 5 0,5-13 141,1 0 1,7-1-199,-1 1 617,4-12 0,2 10-196,-1-15 0,1-1-88,0-6 0,4 0 0,-3 0 197,-3 0-400,-10 0 0,7-8 0,-5-7 153,2-7-133,-7 2 1,5-9-30,-9 5 0,1 2 56,-1-9 0,1 3-35,-1-2 0,-1-5 16,-5 5 0,3-5 0,-7-3 157,2-5-303,-5 5 1,9-9 99,-8 4 0,1 5-102,-7-5 0,0-3 0,0-1 140,1 0-145,-9-5 0,0 11 0,-6-8 179,2-1-301,0 5 0,-8-8-38,-4 5 1,-6-5-77,-12-2 1,1 3 35,-7 3 0,6-2 167,-7 9 0,1-1 90,-7 7 1,1 1-75,-1 5 1,1 3-1,-1 9-9,1 0 9,-9 0 0,7 1 78,-5 5 0,5 4-145,1 8 1,7 0-157,-1 0 1,3 0 227,-3 0 0,7 2-576,12 4 1,-2-2-526,8 8 1,-7-5 0,7 5-269,2 2 1400,2 2 0,2 2 0,0 1 0</inkml:trace>
  <inkml:trace contextRef="#ctx0" brushRef="#br1">20583 4252 16407,'10'-19'-469,"4"-1"0,-6-2 1,0-3-1,0 3 1,-4 2-1,-1 2 0,-3-1 14,0 1 0,-3 2-177,-3 4 491,4-4 0,-14 13 1,4-3 190,-4 4 1,-9 2 0,-1 0 0,-2 0 32,-5 0 0,-1 15 289,-3 3-431,-7 12 0,3 1 1,-8 11 121,-1 7 26,-3 4 1,-2 9-1,1 5 286,-1 4-364,0 10 1,8-4-1,5 9-129,3 1 9,3-6 1,16 0 0,7-12-134,9-8 1,8 0-39,9-13 0,7-3 63,16-3 1,3-9 115,3-3 1,-1-7 58,8 1 0,5-6 84,7-6 1,0-4 138,-6-8 1,0 0 155,-1 0 1,5-4-51,-4-8 1,4-2 83,-11-16 1,-3-1-26,-3-5 1,-3-1-130,-3 1 0,-7-7-101,-5 1 0,-4-9-85,-1 2 1,-7-6-90,0-5 0,-8-5-119,2-8 0,-4-2-20,-2-4 1,-8 4-245,-4-4 1,-6 10 186,-7 2 0,3 8 5,-8-2 0,-1 14 116,-5 11 1,-7 2 106,1 9 0,-7-5-42,6 5 0,-5 3 145,5 10 1,1-2-104,5 8 0,1 0 144,-1 6 1,9 0 29,3 0 1,11 0-114,2 0 1,8 8-414,-2 4 0,6 6-107,6 6 1,6-3 455,12 3 0,5 4 0,7 1 0</inkml:trace>
  <inkml:trace contextRef="#ctx0" brushRef="#br1">22480 4215 17556,'0'-18'-1101,"-2"0"1,-2-1 0,-2 1 0,0 0 544,-2 0 0,4-1 0,-8 1 0,-2 2 533,-3 4 1,-1-4 138,0 3 0,0 3 0,-3 0 1,-1 2 172,-2 4 1,-7 2 151,7 2-347,-8 0 0,3 8 0,-7 6-135,-1 8 1,1 1 0,-1 9 0,3 5 295,3 3 0,-3 11-208,4-2 0,-3 9-159,3 3 0,3 0 38,9-6 1,2 8-131,4 4 0,-3 1 20,9-1 0,2-4-74,10-8 1,5-8-78,7-5 0,8 3 161,5-3 1,3-7 264,3-11 0,7-4-47,5-1 0,10-1 257,1 0 1,1-8-24,-6-4 1,0-4-56,-1-2 0,1-8 134,0-4 0,-8-4 86,-5-2 0,-3-1-87,-3 1 1,-1-6-140,-5 0 0,-4-7-84,-7 7 0,-3-9-95,-4 3 1,2-11-59,-8-1 0,0-3-140,-6 3 0,0-5 5,0-8 1,-8 1-188,-4-1 0,-6 0-3,-6 0 0,1 1 106,-7-1 0,-1 8 91,-5 5 1,-3 3 25,-3 3 1,3 7-102,-3 5 0,-3 6 144,3 5 0,-1 5-92,6 8 0,3 2-101,4 4 1,3 5 153,9 7 1,8 0-235,4 0 1,12 9 333,6 3 1,12 5-1,5 1 1</inkml:trace>
  <inkml:trace contextRef="#ctx0" brushRef="#br1">23411 5255 14068,'-16'-12'-1123,"2"2"0,1 2-41,-1 4 2107,6 2-767,0 2 0,10 0 1,4 0 167,6 0 0,7 0-104,5 0 1,-2-6-134,9 0 1,-1-1-3,7 7 1,5-6 158,1 0 1,5-2-31,-5 2 0,8 2-249,-3-8 1,5 6 82,2-6 0,-3 8-225,-3-3 0,2-1 118,-9 2 0,-1 0-549,-11 6-52,-3 0 455,-17 0 0,-6 0 86,-16 0 0,-2 6-40,-17 0 1,-5 9-32,-7-3 0,-6 2 148,7-2 1,-7 4 100,7-4 0,-7-1-54,6 1 0,-5-6 235,5 6 0,7-8 49,5 2 0,9 2-19,-2-2 646,3 0-523,11-6 1,4 0-91,12 0 1,4-6-174,9 0 0,7-6 41,4 6 0,11-6-50,1 6 0,1-6-230,-6 6 1,-1-3 64,0 3 1,1 4-174,-1-4 1,-1 4-335,-5 2 0,-3 0-535,-9 0 1013,0 0 0,0 8 0,1 2 0</inkml:trace>
  <inkml:trace contextRef="#ctx0" brushRef="#br1">11313 5547 14378,'-26'-8'-535,"12"4"1,-5-6-1,3 2 1,0 4-1,-2 0 349,-1-2 119,1 3 70,0-5 1,6 8-35,0 0 103,8 0-64,-4 0-150,8 8-8,0 3 0,0 1-284,0 0 318,0 0 1,2 0 0,4-2-301,6-1 315,-4 5 1,10-12 0,-2 4 82,7-4 1,9-2 16,-1 0 0,3 0 6,2 0 1,9 0 214,4 0 0,3 0 16,3 0 0,6 0 14,0 0 0,8 0 25,-2 0 1,2 0-127,-2 0 0,1-6-66,-7 0 1,0 0-62,-6 6 0,-11-6 113,-7-1 0,-9 1 6,-9 6 49,-9-8-243,-2 6-33,-8-6 0,-8 10 115,-4 4 1,-13 4 0,-3 9 0</inkml:trace>
  <inkml:trace contextRef="#ctx0" brushRef="#br1">11258 11897 11936,'-18'-2'-894,"0"-4"0,10 2 575,8-8 0,10 8 529,14-2 1,11-2-1,9 1 1,3 1 264,4-2 1,3 6-276,7-4 0,4-2-16,8 2 1,0 0-108,0 6 1,0 0 8,0 0 0,0 0-115,0 0 1,-8 0 253,-4 0 1,-6 0-371,-7 0 0,1 0 132,-13 0 1,-1-2 14,-11-4 0,-10 4 56,5-4 63,-13-4-157,2 8 1,-10-7-192,-4 9 1,-6 0-72,-13 0 0,-5 2 129,-13 5 1,-10-3-160,-7 8 1,-9-2 198,2 2 1,-4 4 29,-2-4 0,2-1 17,4 1 0,-4-2-38,4 2 0,6-2 479,7-4 0,1-4 254,10 4 239,1-4-520,13-2 0,13-2 33,16-4 0,10 4-133,15-4 1,3-2-40,8 2 0,9-6-50,4 6 0,3-6 69,3 5 1,0-1-170,0 2 1,-1 2 0,1-8 1,-2 8-101,-5-2 1,-3-2 18,-8 2 0,1 0-471,5 6 1,-13 0-642,1 0 0,-3 0 1118,-4 0 0,1 8 0,-7 2 0</inkml:trace>
  <inkml:trace contextRef="#ctx0" brushRef="#br2">12882 11824 8504,'-12'-12'-181,"0"2"0,0 0 829,2 0-198,-6 6-41,14-5-546,-7 9 167,9 0 0,9 0-94,3 0 97,4 0 0,4 0 1,3 0-169,1 0 0,2 0-2,-1 0 0,-3 0 101,8 0 1,-5 0-102,5 0 0,-8 0 41,3 0-183,3 0 1,-8 0-245,5 0 280,-13 9 1,-6-5 99,-12 8 1,-4-2-14,-9 2 0,-7 4 177,-4-4 1,-11 3-83,-1-3 1,-1 4 91,6-4 48,1-4 1,2 6 0,3-7 282,7-3 0,3 4 154,3-2 231,0 0-480,8-6 0,10 0 154,12 0 0,6-2-84,7-4 0,3 2-112,8-8 0,1 5-103,-1-5 0,1 6-17,-1-6 0,-5 8-210,-1-2 0,-7-2-199,1 2 1,-2 0-1147,3 6 1450,-13 0 0,12 0 0,-14 0 0</inkml:trace>
  <inkml:trace contextRef="#ctx0" brushRef="#br3">16240 12007 8860,'-12'-19'-621,"2"1"0,0 2-689,-1 4 1328,7 4 1,-6 2 0,6-3 0,-4 1-1,-2 0 32,-4 4 0,-3 2 28,-1 2 1,0 0 55,0 0-96,-1 0 1,1 0 0,0 2 130,0 4-166,-1-4 1,-3 8 0,0-6 13,0 3 0,5 7 17,-7-2 1,4 4-54,2 2 1,-3 7-19,-3-1 0,2 8 27,-9-1 1,7 3-6,-7 3 0,9-1 107,-2 1 1,4-1-98,1 1 0,1 5 107,0 1 1,6 6-100,-1-7 1,9 1 15,-2-7 1,4 7-40,2-1 1,8 1-2,5-7 1,5-5 7,6-1 1,-2-1-12,9 1 0,-3-4 82,3-7 1,3-3-48,-3-4 0,1 2 140,-2-8 0,3 0-115,-9-6 111,9 0 1,-11 0 0,8 0-102,3 0 1,-5-8-2,3-4 1,-9-4-27,2-2 0,3 6-18,-3-1 0,0 1-94,-6-6 116,9-8 0,-7 5 1,4-5 26,-3 0 0,-3 5-35,0-3-1,0-2 6,1 1 0,-1-7-12,0 1 0,0-1 14,1 2-20,-9-5 0,4 7 0,-8-9-18,-2 1 0,-2-1-82,-2 1 1,0-1 69,0 1 0,-2-7-14,-4 1 0,-4 5-48,-8 7 0,-1 1-12,1-1 1,-6-2 86,0 7 0,-1 3-2,7 10 0,-6-4-35,-1 3 189,1 5 1,6 0-282,-1 8 1,7 0 142,0 0-170,8 0 0,-4 2-4,8 4 1,0-2 174,0 8 0,0 9 1,0 7-1</inkml:trace>
  <inkml:trace contextRef="#ctx0" brushRef="#br2">16787 12955 8443,'0'-18'-425,"0"0"0,0 0-514,0-1 992,0 1 0,0 6 0,-2 2 0,-2 0 0,-4 2 0,-2 0 61,-4 4 0,-4 1-191,-7 3 1,5 0 172,-4 0-116,-5 9 0,7-3 0,-8 10 1,-3 4-25,-1 2 1,3 3 0,1 1 48,-3 3 1,5 1-15,-2 6 1,1 1-8,-1-1 0,1 7 6,5 0 1,4 5 35,-5-5 1,11 5-25,2-5 1,8 2 34,-2-3 1,4-3-32,2 3 0,2-3 0,4-3 1,4-5-5,8-1 0,3-8-3,3 3 1,4-5 60,9-2 1,-1-1 61,1-5-69,-1-4 1,7-2 0,0 0 10,-3-2 1,5-2-78,-3-2 1,1-2 39,-7-4 0,-1-2-1,-5-4 0,3-5 7,-9 5 1,0-4-11,-5-2 1,-1 0-11,0-1 1,0-5 1,1 0 1,-1-3-47,0 3 1,-2 4 46,-4-5 0,5-1-39,-5 2 1,-2-7 20,2 7 1,-6-6-7,6 5 0,-6-1-64,7 2 1,-9 1-12,2-7 1,2 8 58,-2-3 0,0 5 0,-6 2 0,0-3 43,0-3 0,0 4-42,0-5 1,-2 5 22,-4 2 1,4 0 19,-4-1 0,2 1-14,-2 0 7,4 0 0,-15-1-4,5 1 0,2 6 37,-2 0 0,6 6 52,-6-6-54,0 8 1,-7-11-30,1 9 1,6 0 24,0 6 0,0 0-28,-7 0 0,7 0 14,0 0-110,0 0-31,-6 0-36,-1 0 0,9 2 151,4 4 0,-4 4 0,0 9 0</inkml:trace>
  <inkml:trace contextRef="#ctx0" brushRef="#br3">21039 11477 9913,'6'-24'-237,"0"0"0,-2 1 1,0 3-1,0 2-933,2 0 1152,0-9 0,1 7 1,-1-4-1,-2 3 1,-2 3 206,-2 0 1,0 6-118,0 0 130,8 8 98,-6-13-234,6 7 0,-6 0 217,4 4 23,-4-4-251,6 8 1,-6-6 1,4 8-75,-4 0 1,6 2 57,-8 4 0,-6-2-45,0 8 0,-8 2 69,2 11 1,2-3-6,-2 8 1,-3 1-50,-9 5 0,4 1 15,-5-1 0,3 7 28,-2-1 1,2 9-70,-9-2 0,9 3 37,-3 3 0,5 0-27,2 0 1,-6-1 1,-1 1 0,1-8-9,6-5 0,6-3-72,-1-3 87,1 1 1,0-9 0,2-3-1,2-5 1,2-8-5,6 0-119,0-8 18,0 4 76,0-8 1,0-2-5,0-4 0,6 2 38,0-8 0,2 0-20,-2-6 0,-2-1-84,8 1 1,-2-2 77,3-5 0,1 5 43,-8-4 1,6-2-26,-6 1 1,6-5 45,-6 5 0,7 1-13,-7 6 1,2 0-44,-2-1 0,-4 1 50,4 0 1,-2 6 345,2 0-337,-4 8-4,6-5 0,-8 11-53,0 5 1,0 3-22,0 8 0,0 0 19,0 0 1,0 1 13,0-1 0,0 0 6,0 0 105,0 1-48,0-1 1,8-2 30,4-4 0,-1-4-10,1-8 1,0 0-192,6 0 0,7 0 4,-1 0 1,6-2-287,-5-4 423,7 4 0,5-14 0,9 6 0</inkml:trace>
  <inkml:trace contextRef="#ctx0" brushRef="#br2">21276 13685 8435,'0'-18'-128,"-6"0"0,0 0 0,0-1 0,0 1-689,0 0 1168,0 8 1,4-4-1,-2 5 163,-3-1-462,-7 6 0,12-2 56,-4 12-43,4 4 0,2 15 0,2 1-19,4 2 1,0-3-18,13 5 1,-3-1-22,14 1 1,1 2 31,5-7 1,9 5 22,3-6 1,7 1 5,6-7 0,-2-6-34,8 0 0,6-8-178,6 3 0,2-14 201,-2-5 0,-12-4-3,0-2 1,-8-9 25,-5-3 51,-7-4 0,-5-1 0,-13 3 31,-11 1 0,-8 3-81,-10-3 0,0-1-20,0 8 1,0-1-129,0 7-149,0 0 1,0 0-408,0-1-562,0 9 1184,0 2 0,0 0 0,0-2 0</inkml:trace>
  <inkml:trace contextRef="#ctx0" brushRef="#br3">23758 11988 17846,'0'-18'-2540,"0"0"1,6 0 2300,0-1 287,0 9 0,-6 0 1,-2 6-1,-4-2 1,-6 4 564,-4 6 0,-11 8-303,-3 12 1,-7 5 139,-5 7-509,-5 9 0,-10 2 0,-2 9-502,-1 5 711,-9 4 0,4 6 1,-6-2-117,4-2 0,-2-8 21,8 1 1,0-3-139,7-2 0,7-8-11,4-5 0,5-3 29,1-3 1,1 1-21,-1-1 0,11-7-118,8-5 0,0-6 61,5-6 1,3 3-591,-2-9 197,8 8 109,-4-12 360,8-2 1,2-12-246,4-13 0,-2 5 26,8-4 1,-2-5 75,3-1 1,3-2 31,-4 1 0,2-1 209,-2 7 1,5-1-205,-5 2 1,-2 3 494,2-3 1,-8 10-206,2 2 115,4 8 0,-6-4 89,9 8 1,-9 2 16,2 4 1,-2 10-387,2 8 0,-2 3-37,8-3 1,-6-4-25,6 4 1,-2 3-231,3-3 1,3 0-240,-4-5 0,4-1 96,2 0 0,1-6-458,-1 1 953,-8-9 0,14 12 0,-3-6 0</inkml:trace>
  <inkml:trace contextRef="#ctx0" brushRef="#br2">17317 11733 8378,'-11'-18'-118,"3"1"0,2 3 0,0 2-308,2-2 579,-6 6 1,8-8 0,-4 3 283,4-3-188,2 6-4,0 2 7,0 0-71,0 6-38,0-6-81,0 16 0,0 2-20,0 8 1,0 2-130,0 5 1,0 3 113,0 9 0,0-1-99,0 1 1,-6 1 49,0 5 0,-2-5-171,1 5 1,5 3 169,-4 3 1,-2-4-21,2-3 1,0-5 49,6-7 1,-6 3 5,0-9 0,0 0 0,6-5-34,0-9-139,0-2 0,-2-8 93,-4 0 1,4-8-124,-4-4 1,2-3 158,-3 3 0,5-4-15,-4 4 0,2-4 45,-2-3 0,4 1 142,-4 0 1,2 6 230,-2 0-102,4 7 445,-6-3-111,8 0-238,0 6-290,8-6 0,2 8-261,8 0 136,1 0 1,-1 0-227,0 0 1,0 0-94,1 0 1,-1-6 367,0 0 0,8-8 0,3 4 0</inkml:trace>
  <inkml:trace contextRef="#ctx0" brushRef="#br2">17882 13795 8288,'-6'-12'-413,"-2"2"0,0-1 1,0 1 597,4-4 0,2 4 295,2-2-311,0 0 0,0-1 0,2 3 1,2 0 1013,2 0-945,8 6 1,-10-6 413,8 4-255,-8 4-299,13-6 1,-15 10 49,4 4 0,-4 4-126,-2 8 1,0 6-10,0 1 0,0 7-262,0-1 1,-2 3-143,-4 3 0,4-1 179,-5 1 1,-1-3-70,2-4 1,-6 3 40,6-9 1,-2 7-105,2-7 90,4 0 0,-14-14 52,14-1 0,-7-14 0,9-7 1,0-2 96,0-16 0,0-1 2,0-5 0,7-7 208,-1 1 0,2-1-68,-2 7 0,-2-1 106,8 1 0,-6 5 50,6 1 0,-6 7 337,7-1 0,-9 10-153,2 2 1,4 8 143,2-2 0,-2 4-451,2 2 1,-6 10 162,7 8 1,-3 0-1025,2 7 0,4-5 178,-4-2 613,4 0 0,11 9 0,1 1 0</inkml:trace>
  <inkml:trace contextRef="#ctx0" brushRef="#br3">13302 14452 13851,'-18'0'-1312,"8"-2"709,4-4-270,-4 4 1056,8-7 0,-9 9 1,7-2 141,-2-4-483,0 4 359,6-6-389,0 8 358,0 0-130,8 0 0,-4 0 0,8 0 430,3 0-449,1 0 0,2-2 0,2-2 200,5-2 1,3-2 105,9 2 0,-1 2-91,1-8 0,7 2 49,5-3 1,4-3-150,1 4 0,1-2-22,0 2 1,2-5-65,3 5 1,-3-2-17,4 2 0,-12-2-189,-7 8 1,-3-3 118,-3 3 1,-1 4-168,-5-4 154,-12 4-40,-1 2 1,-17 0 26,0 0 0,-8 0-43,-11 0 1,-5 0-10,0 0 1,-3 6 112,3 0 0,4 1-15,-5-7 1,-1 6 74,2 0 1,-1 0-79,7-6 0,0 2 115,0 4 0,5-4 329,1 4-93,0-4-200,2-2-31,2 0 1,12 6-318,8 0 1,0 0 148,13-6 0,1 0 36,-2 0 0,1 6-134,-7 0 0,0 1-154,0-7 84,1 8 0,-3-4-240,-4 8 1,-4-6 25,-8 6 0,0-6 590,0 6 1,-16 0-1,-4 7 1</inkml:trace>
  <inkml:trace contextRef="#ctx0" brushRef="#br3">14707 15236 13594,'-18'0'-493,"0"0"1,6 0 423,-1 0 363,1 0-192,2 0-74,2 0 0,10 0 1,6-2 50,10-4 0,1 2 42,5-8 1,4 6-29,3-6 1,9 6-18,3-6 1,5-1 22,-5-5 1,6 6-21,-7 0 0,9 0 22,-2-7 1,-3 7-66,3 0 0,-9 2-104,3-2 13,-4-4-130,-11 5 189,-10 1 0,-12 2-326,-12 8 1,-6 0 169,-12 0 1,1 0 15,-7 0 0,6 6 59,-7 0 1,9 2 0,-2-2-22,3-3 0,3 5 146,0-8-342,8 8 832,-6-6-436,13 6 1,-5-6 51,8 4-416,8-4 0,3 6 100,7-8 1,0 0-206,0 0-461,1 0 798,-1 0 1,0 8-1,0 2 1</inkml:trace>
  <inkml:trace contextRef="#ctx0" brushRef="#br3">5401 15911 16336,'-34'-12'-771,"1"0"0,5-2 1,2 0-1,3 0-285,3 1 1251,2 9 1,-1-10-1,-1 8 1,0 0-1,0 0 1,3 0-1,1 2 552,0 2 0,4 2 1,0 0-147,8 0-602,-5 0 1,9 2-401,0 4 276,9 4 0,3 0 1,12-2 266,6 0-148,5-6 1,8 7 0,3-9-50,7 0 0,0 0 103,13 0 1,7 0-13,7 0 1,1-9-190,-2-3 1,4 2 477,8-2 1,4 0 141,-3-6 1,1-1-249,-14 1 1,-2 2-301,-10 4 0,-6-5-50,-13 5 0,-13 2-183,-17-2 426,0 8 1,-18-10-486,0 8 1,-10 0 182,-14 6 0,-5-7-22,-7 1 1,-1 0 325,1 6 0,-7 0-263,1 0 0,-1-6 7,7 0 1,-1 0 21,1 6 1,7-2-78,5-4 0,4 4 397,2-4 1,-1 4 391,1 2-448,8 0 1,4 0 29,12 0 1,12 0-99,13 0 0,1 2 18,-2 4 0,11 2 74,-5 4 1,3 4-110,-9-3 1,-1 3 100,-5 2 1,-10 0-339,5 1 1,-13-1-35,0 0 0,-6 6 136,-6 1 0,-7-1 199,-11-6 1,-4 7-441,-9-1 1,7 0 469,-1-6 0,1 9 1,-6 1-1</inkml:trace>
  <inkml:trace contextRef="#ctx0" brushRef="#br3">13412 15109 19732,'0'-19'-1509,"0"1"0,0 0-517,0 0 1917,0-1 171,0 1 109,0 0-98,0 8 110,0-6-592,0 14 235,-8-7 477,6 18 1,-13 1-2,9 8 0,0 0-485,6 0 0,-6 1 193,0-1 0,0 6 63,6 1 1,-8 7 0,-2-4-1</inkml:trace>
  <inkml:trace contextRef="#ctx0" brushRef="#br3">13266 15218 18512,'10'0'-2774,"6"0"2472,-6 0 195,8 0 1,1 2-31,-1 4 1,0-4 0,0 6 0</inkml:trace>
  <inkml:trace contextRef="#ctx0" brushRef="#br3">12773 16824 15612,'-12'0'-32,"0"0"446,-3 0-216,7 0 1,0-2-1,10-2 1,4-4 114,7-2 0,9 3-231,2-5 1,11 0 0,-1-4 0,9 2-143,3 2 1,3 1-49,6-1 0,-1-2-612,1 8 1,8 0 83,4 6 482,4 0 1,10-8 0,2-2 0</inkml:trace>
  <inkml:trace contextRef="#ctx0" brushRef="#br3">13174 16897 16948,'-34'0'-219,"4"0"1,3 0 147,9 0-199,8 0 1,12 0 198,16 0 0,4 0-184,15 0 0,-1-6 240,19 0 0,4 0 1,14 6-1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3165BB"/>
    </inkml:brush>
  </inkml:definitions>
  <inkml:trace contextRef="#ctx0" brushRef="#br0">20145 8156 7792,'10'-26'-204,"-2"-2"1,-2-3 194,0 1 1,6-1 217,-6-5 0,3 0 100,-3-1 0,-2 7 0,6-1 0,0-1 204,0-3 1,-4 5-192,6-1 0,-6 7-13,7-6 1,-7 5 0,4-3 0,-2 2 148,-4 3 0,0 3 21,2 2-41,-4 0-175,6-1 174,-8 9-221,0 2-123,-8 16 1,-2 10-94,-8 13 1,-2 5-10,-5 7 1,3 6 128,-9 11 1,-1-1-151,-11 8 1,3 6-209,-9 6 1,7 2 201,-7-2 0,-6 4 32,25-37 1,-1 0-1,-2-1 1,0-1-116,2-1 1,1-1-1,-31 39-44,6-8 1,9-8 112,3-4 1,6-12-36,7-7 0,4-5 50,7-7 0,3-2-542,4-3 166,-4-5-116,14 6-63,-6-16 431,8-1 1,0-18-533,0-3 1,0-6 236,0-6 0,0 3 60,0-3 0,-6 4 140,0 2 1,-9-1 131,3 1 0,2 2-84,-2 4 0,0-2 263,-7 7 1,7-5-205,0 6 881,8-8 895,-4 12-1254,8-6 0,10 10 278,8 4 0,9-4-245,9 4 0,3 2 66,3-2 1,5 0-146,8-6 1,-3 6-197,-3 1 1,2-1 97,-9-6 1,1 6-401,-7 0 1,-7 2-339,-5-2 1,-4-4-599,-1 4-2072,-1 4 1780,0 0 1397,0 0 0,1-1 0,-1-9 0</inkml:trace>
  <inkml:trace contextRef="#ctx0" brushRef="#br0">17079 15601 7854,'10'-8'864,"-1"-2"1,-9-8-651,0 0 1,0 5 10,0 1 0,0 0 0,0-6 0,0 0 214,0-1 0,0 1-113,0 0 0,0 6-68,0-1 1,-2 3-1,-5-2-74,-5 6 0,-10 4 6,-2 2 0,-1 8-147,7 4 0,-6 5-55,-1 1 1,-5 2-86,6 4 0,-7-1 30,7 7 1,-6-6 73,5 7 1,-5-1-47,5 7 0,-5 5 45,6 1 1,1 8-135,11-3 1,-2 11 41,8 2 1,-6 6-231,6-6 0,0-1 63,6-5 0,2 0-50,4 0 1,4-3 198,8-3 1,-6-6-32,0-13 1,1 2 266,5-7 0,6 5-98,1-5 0,-1-1 30,-6-6 0,0 0-59,1 1 1,7-1-168,4 0 0,-1-6 90,1 0 1,-5-7 26,5 1 0,0-4-80,7-2 1,-7 0 50,1 0 1,-7-8 134,6-5 1,-7-3-142,1-2 0,-4-2 286,-1-5 1,-7 3-69,0-8 0,-2-1-16,2-5 1,-4-3-19,-8-3 0,6 1-30,0-8 1,1 1 118,-7-7 0,0-6-48,0 0 1,0-6 35,0 7 1,6-7-91,0 6 0,0 2 4,-6 10 1,0-3 6,0 3 0,0 10 137,0 3 1,0 6-26,0-1 1,-2 3 142,-4 3 149,4 5-312,-15-6 1,9 14-126,-4-1 0,-4 9 258,4-2-402,-4 4 1,-3 2 81,1 0 1,0 0-56,0 0 1,-1 6 82,1 0 0,0 3 34,0-3 1,-1-2-142,1 8 0,0-6 103,0 6 0,-1 0-179,1 7 0,6-7 114,0 0 0,2 0-658,-3 6 1,3 1 325,4-1 0,4-6-273,-4 0 1,2-2-741,-2 2-238,4 5 609,-6-7 1,10 0 1007,4-4 0,4 4 0,8 0 0</inkml:trace>
  <inkml:trace contextRef="#ctx0" brushRef="#br0">18211 17535 7792,'0'-18'-547,"0"6"1,2 0 1270,4-2 15,-4 6-172,6-9-256,-8 7 0,0-2 172,0 0-91,0 8 1,-2-6 197,-4 4-279,4 4 1,-6-9 587,8 5-226,0 4-299,0-6 0,0 6 291,0-4-291,0 4 38,0-6-361,0 8 1,2 6-12,4 0 0,-4 14-9,4-1 0,-4 5-201,-2 0 1,0 11-124,0 7 1,0 1-794,0-7 1,0 1 492,0-1 0,0 5 232,0-4 0,0 1-854,0-14-860,0 1 1599,8-7 1,2-8 140,8-4 0,1-14 335,-1-10 0,0-2 0,0-11 0,1 9 0,7-13 0,2 7 0</inkml:trace>
  <inkml:trace contextRef="#ctx0" brushRef="#br0">18320 17718 7450,'0'-18'9,"2"6"1030,4-1 0,-4 7-226,4-6-579,-4 8 1,-2-6-149,0 4 326,0 4-199,0-6 251,8 8-286,-5 0 148,5 0-163,-8 0-89,8 0 0,-4 0-97,8 0 0,-6-6-90,6 0 1,-6-1 139,6 7 1,-5 0-58,5 0 1,0 0 72,6 0 0,0 0-49,1 0 0,-1 0 25,0 0 0,6 0 89,1 0 1,7 0-62,-1 0 0,3 0 17,3 0 0,1 0 82,5 0 1,-3-6-84,9 0 0,-7-6 129,7 6 0,0-2-112,5 2 0,-5 4-64,0-4 1,-1 4 76,7 2 0,6 0-144,0 0 0,2 0 16,-2 0 0,-1 0-93,13 0 1,2 0 24,11 0 0,-3-2-164,-4-4 1,4 4 142,8-4 0,0-3 56,1 3 1,-3-6 152,-4 6 0,4-8 19,-4 2 0,2-4 142,-1-3 0,-13 1-64,-13 0 0,1-3 140,-6-3 0,2 4-21,-15-4 1,-7 5-95,-11 7 1,-10-4 78,-2 4 0,-7 2-51,1-3 1,-12 3-108,-7-2 1,-9-4 323,-2 4 1,-9-4-469,3-3 0,4 3 82,1 4 1,5-4 60,2 4 0,-1-3-309,1 3 89,8-4-1016,2 14 556,8-14-1663,0 14 910,0-6-1070,0-1 697,8 7 282,-6-14 1397,6 14 0,0-14 0,2 6 0</inkml:trace>
  <inkml:trace contextRef="#ctx0" brushRef="#br0">20145 16386 7655,'0'-10'1665,"0"2"-1202,0 8-403,0 0 252,-8 0-24,6 0 437,-15 8-296,15-6-166,-6 14 0,6-12 392,-4 8-652,4-8 1,-6 13-75,8-5 0,-6-2 87,0 2 0,0 0-301,6 6 0,-6-5 157,0-1 1,-6 0-420,5 6 0,-1-6-63,2 0-393,4 1 1,-8 3 369,4-4 0,4-2 633,-4-4 0,4-4 0,2 6 0</inkml:trace>
  <inkml:trace contextRef="#ctx0" brushRef="#br0">19141 16623 5991,'0'-10'1105,"0"2"-904,0 8 553,0-8 38,0 6-496,0-6 1,-2 8 260,-4 0-90,4 0 0,-6-2 544,8-4-526,0 4 229,0-7-302,0 9 676,0 0-935,-8 0 0,6 2-268,-4 5 0,2-3 91,-2 8 1,4 0-166,-4 6 0,-5 6 103,-1 1 1,2 7-206,-2-1 0,6 9 72,-6 3 1,6 7-47,-7-1 0,3-2 57,-2 1 0,2-1 90,4 2 0,4 1 9,-4-7 1,-2 0-17,2-7 0,0 1 215,6-1 0,0-6-58,0 1 1,0-9 222,0 2 0,0-3-108,0-3 1,0 0-4,0 0 1,0 1-133,0-1 0,0 0 54,0 0 1,-7 1-295,1-1 1,-2 2 93,2 5 0,-2-3-79,-4 8 0,-4-1 23,15-27 177</inkml:trace>
  <inkml:trace contextRef="#ctx0" brushRef="#br1">17262 18338 7045,'0'-18'-462,"-6"6"1101,0 0 1,0 6-1,4-4 184,-5 1 0,5 1 160,-4 2-681,-4 4 1,8-8 301,-4 4 84,4 4-272,2-6 212,0 8 236,0 0-467,-8 0-364,6 0 1,-6 2 92,8 4 1,0-2-72,0 8 1,0-6-253,0 6 151,0 1 1,0 11-39,0 0 1,0 1 16,0-7 1,0 8-34,0 5 1,0 3 67,0 3 0,0-1-82,0 1 0,0-1 17,0 1 1,0-1-7,0 1 1,0-3-39,0-4 1,6 3 85,0-9 1,6 1-139,-6-7 65,0 0 115,2-8 4,3-2 1,1-18 9,0-8 1,-2-8 11,2-11 1,4 1 19,-3-1 0,3-6 62,2 1 1,-6-1-98,0 7 1,1-5 132,5 5 1,-6-3-67,0 15 0,-6 0 65,6 5 1,-6 3-3,7 4-57,-9 4 1,10 16-76,-8 4 1,2 6-14,-2 7 1,-4-3-321,4 8 0,2 1 158,-2 5 0,3 1-129,-3-1 1,-4-1 71,4-5 1,2 3 258,-2-9 0,2 0-292,-2-5 433,-4-1 70,6-8 0,-6-2 284,4-8 1,-4-14-186,4-4 1,-4-11 133,-2 5 1,7-15-199,-1 3 1,0-5-81,-6 5 0,6-3-40,0-3 1,6 3 58,-6-3 0,6 3-165,-6 3 0,2 1 72,-1 5 0,-3-3 40,8 9 1,-8 6 104,2 6 0,-4 5 148,-2-5-82,0 8 21,0-4-176,0 8-645,0 0-241,0 8 0,0-4-1340,0 8 1,0-5 988,0 5 1,2-2-2125,4 2 3190,-4 4 0,14 2 0,-6 11 0</inkml:trace>
  <inkml:trace contextRef="#ctx0" brushRef="#br1">18028 18740 7969,'2'-12'3561,"4"-1"-3180,-4 9 1,8-12-145,-3 4 1,1 2 120,4-2 1,4 0 0,-4-7 0,4 1-15,3 0 0,-1-7-233,0 1 1,-6-2 125,0 1 1,-7 5 0,1-4 0,-4-2-128,-2 1 1,0 7-150,0 6 1,-8 2-25,-5-3 1,-9 5-196,-2 8 1,-3 0 39,3 0 0,2 8 96,-9 5 1,9 9-182,-2 2 1,5 7 16,7-7 1,-2 8 0,8-1 1,0 3 117,6 3 1,2-7 177,4 1 0,4-7-55,8 6 1,9-7-54,3 1 0,5-10-159,1-2 0,-5-8 104,-1 3 0,0-7-172,7-7 1,-9 1 38,-3-12 0,-3 4-151,2-10 0,-6 3-309,1 3 0,-1 0 745,-6 0 0,4-9 0,3-1 0</inkml:trace>
  <inkml:trace contextRef="#ctx0" brushRef="#br1">18776 18466 7969,'0'-18'-634,"-6"6"443,0 0 1,-6 5 1596,6-5 0,-2 8-175,2-2 1,4 2 679,-4-2-1448,4 12 1,2-4-87,0 16 1,0 7-155,0-1 1,6 8-291,0-1 0,8-3 99,-2 3 1,-2-3-858,2 2 1,-1 3 455,1-9 0,2 1-1084,-8-7 1,6 0-976,-6 0 2428,8 1 0,-3-1 0,7 0 0</inkml:trace>
  <inkml:trace contextRef="#ctx0" brushRef="#br1">18630 18192 7969,'0'-18'0,"-2"6"3733,-4 0-1701,4 8-1935,-14-12 0,14 11-379,-4-7-377,4 8-2710,2-4 3369,0 8 0,0 8 0,0 2 0</inkml:trace>
  <inkml:trace contextRef="#ctx0" brushRef="#br1">19214 18393 7969,'-6'-12'0,"0"0"1092,-8 8 0,10-4 0,-8 10-757,-3 4 1,5 0-635,-2 12 0,8-2-83,-2 15 0,-2-7 0,2 4 0,2-1 324,2-5 0,2 4-764,0-1 185,0-1 642,8-6-82,2-8 0,6-3 422,-4-14 1,3-3-12,-9-8 0,6 0 135,-6 0 0,6-3 47,-6-3 1,2 4-152,-2-5 0,2-1 262,5 2-392,3-1 0,-6 9-206,8 4 0,0-2 53,1 8 0,5 2-173,0 10 1,1 6 1,-7 12 0,4 5-33,-4 7 0,5 3-211,-11 3 1,-4 3 133,-2 3 0,-4 5 95,-2-4 1,-8 2 45,-4-3 1,-10-3 62,-3-9 1,-7-1-72,1-5 1,-3-6 129,-3-11 0,7-5-242,0-8 0,-1 0-172,-5 0 1,5-2-210,1-4 0,8 2-550,-3-9 0,13 1 1109,6-6 0,4-8 0,2-3 0</inkml:trace>
  <inkml:trace contextRef="#ctx0" brushRef="#br1">19451 18101 7969,'2'-18'759,"5"0"-58,-5-1 122,6 1 0,-8 6-170,0 0 0,2 8-22,4-2 0,-4 6-281,4 6 0,2 4-136,-2 8 1,8 2-187,-2 5 41,-3 3 1,7 3 0,-4 1-165,4 7 0,2-3 134,1 7 1,-1-5-556,0-1 1,-6-1 160,0 1 1,-1-3 5,1-4 1,2-3-114,-8-9 1,2 0-214,-2 1 599,-4-9-63,6-2 0,-10-12 373,-4-8 1,4-1-140,-4-11 0,2-4 134,-2-3 0,4 1-72,-4-7 1,4 11 46,2-10 1,6 9 18,0-3 1,6 7 27,-6-1 0,9 4-161,-3 2 1,4 7 24,2 5 1,6 4-7,1 2 1,-1 8-1,-6 5 1,-5 9-116,-1 2 0,-2 9-45,2-3 0,-4 5-133,-8 1 1,6-5-696,0-1 0,0-8 433,-6 3 0,0-5-1008,0-2 1,0 0 81,0 1 1372,0-9 0,0 6 0,0-6 0</inkml:trace>
  <inkml:trace contextRef="#ctx0" brushRef="#br1">20017 17937 7969,'0'-18'158,"0"-1"2043,0 1-858,0 0 138,0 0-1023,0 8 1,6 10 26,0 12 0,2 6-187,-2 6 1,-4-1-63,5 7 1,3 7-347,2 5 1,-2 7 152,2-7 1,0 7-512,7-6 1,-7 5 316,0-5 0,0-1-655,6-5 0,1-3 342,-1-3 0,-2-5-202,-4-8 1,4 1-729,-3-1-129,-5-8-111,8-2 1634,-14-8 0,-2 0 0,-10 0 0</inkml:trace>
  <inkml:trace contextRef="#ctx0" brushRef="#br1">20090 18302 7969,'8'-18'0,"-6"5"659,4 1 1,2-2-177,-1-10 1,7 3 547,-2-3 0,4 4-378,2 2 0,3-7-248,3 1 1,-4 0-1036,5 5 1,-5 1 462,-2 0 0,0 2-464,1 4 1,-1 3 333,0 9 297,-8 0 0,6 0 0,-5 0 0</inkml:trace>
  <inkml:trace contextRef="#ctx0" brushRef="#br1">20674 18065 7969,'-18'10'1063,"0"6"0,-1-12 1440,1 8 1,2 0-1767,4 7 1,-3-1-366,9 0 1,0 6-583,6 1 0,0 1 223,0-2 1,8-3-451,5 3 1,5-6 365,6-5 1,-2-3 7,9-4 1,-1-4 42,7 4 1,-9-4-212,-4-2 0,3 0 506,-3 0 0,-8 2-75,-10 4 0,-4 6 301,-2 12 0,-8 1-139,-4 11 0,-10-1-729,-2 13 1,-9-5 254,3 6 1,-5-9-1783,-1 3 0,7-13 304,5-5 1,4-7 1589,2-6 0,-1-4 0,1-8 0</inkml:trace>
  <inkml:trace contextRef="#ctx0" brushRef="#br1">20291 15693 7969,'-18'0'-111,"-1"8"1,1-6 0,0 4 0,0-4 0,-1 0 295,1 4 0,0-4 100,0 4 0,-1-4 0,3 0 0,2 2 602,2 2-671,8 0 1,-6-6 811,3 0-635,5 0 0,-4-6 139,12 0-365,-4-8 1,15 4 0,-5-8 148,4-1 1,10-1-214,5-4 0,5-5 135,7-7 0,4-7-15,7 1 1,9-9-386,4 2 0,12-5 52,-37 23 1,1 1 0,2 1 0,2 1-80,1-3 1,1 1 0,-2 4-1,1 1 102,4 0 1,0 2 0,-3 2 0,1 1 13,5-2 0,-1 2 0,38-5-307,5 7 0,-14 12-159,2 0 0,-6 4 256,6 2 1,-14 0 239,2 0 0,-2 0-98,8 0 1,-2 0 219,9 0 1,-1 0-49,6 0 0,0 0 4,0 0 0,1 0-25,-1 0 1,-8 0 157,-4 0 0,-4 0 90,-2 0 1,-2-6-105,-4 0 1,-12 0 161,-13 6 0,-5-6-64,-7-1 0,3-5 710,-9 6-772,0-8 0,-5 6 368,-1-4 0,-6-2-374,0 8 0,-6-7-209,6 7 1,-8-2-398,3 2 123,-5 4 0,-11-6-474,-3 8 1,-12-2 364,-6-4 0,-5 4 73,-1-4 0,-1 4-22,1 2 0,-1 0 183,1 0 0,-1 0-75,1 0 1,7-2 477,5-4 1,4 4-35,1-5 125,1 5-189,8 2 0,2-2-41,8-4 0,10 4 36,8-4 1,9 4-98,9 2 0,1 0 402,-1 0 1,7 6-186,-1 0 0,1 9 409,-7-3 1,-7 10-185,-5 2 0,-6 9-131,-6-3 0,-3 5-787,-9 1 1,-2 1 336,-5-1 0,-5 1-430,-12-1 0,4-7 318,-5-5 1,3-2-3025,-2 2 3246,3-11 0,-13 11 0,6-14 0</inkml:trace>
  <inkml:trace contextRef="#ctx0" brushRef="#br1">24159 14598 8100,'-6'-12'0,"-2"1"387,-2 3 0,6 0 1,-4 4 812,0-2 1,6 2-782,-5 10 1,5 4-177,2 8 1,2 3 0,3 1 0,3 4 454,2 3 0,-4-1-1415,6 3 1,-6 1 288,6-8 1,-6 7-65,7-7 1,-9 6-193,2-5 1,2-1-1813,-2-6 2496,0 1 0,-6-1 0,0 0 0</inkml:trace>
  <inkml:trace contextRef="#ctx0" brushRef="#br1">23904 14178 7969,'-8'-10'0,"4"-6"1124,-9 3 0,9 3-450,-2-2 1,-2 6-252,2-6 0,0 6-820,6-6 0,8 6 232,4-7 0,4 9-1083,3-2 0,1 4 155,4 2 1093,5 0 0,7 8 0,1 3 0</inkml:trace>
  <inkml:trace contextRef="#ctx0" brushRef="#br1">24506 14470 7969,'8'18'0,"-6"-8"0,8 5 2563,-4-9-1138,-4 8 101,6-4-2141,0 8 510,-5 0 1,11 1-434,-8-1 1,0-6 400,-6 0 0,0-6-315,0 7 239,0-9 1,2 4 51,4-8 190,-4 0 0,6-8 236,-8-5 0,6-3 219,0-2 0,8-6-199,-1-1 0,3-5 20,2 6 0,8-7 34,5 7 0,3-1-127,3 7 1,-1 6-5,1 0 1,-1 8-488,1-2 1,-3 12-929,-3 6 1,1 4 650,-8 2 1,1 1-687,-7-1 0,-2 0 541,-4 0 0,-1 1 63,-5-1 638,-4-8 0,6 6 0,-8-6 0</inkml:trace>
  <inkml:trace contextRef="#ctx0" brushRef="#br1">25218 14233 7969,'-9'10'3856,"7"-2"-2763,-6 0 1,8 2-470,0 9 0,0-1-265,0 0 1,6 8-501,0 5 0,9 5 189,-3 7 1,6 1-454,6 5 1,-3 4 346,3-5 1,-4-1-958,-1 2 0,-1-9-305,0 3 0,0-7 645,0-5 0,-1-5-573,-5-8 514,-4-7 734,-8-3 0,0-16 0,0-3 0</inkml:trace>
  <inkml:trace contextRef="#ctx0" brushRef="#br1">25218 13959 7969,'30'-24'0,"0"-1"0,-7 1 720,1 6 1,4 8 49,3 4 0,9 6 123,3 6 1,-1 8-378,-5 16 1,-3 3-135,-3 15 1,-13 7-450,-12 6 0,-4-2 116,-2-11 0,-4 5-404,-8-4 0,-6 1 289,-13-1 0,-3-4-886,3-9 1,3-7 463,-2-5 0,5-6-976,-5-6 0,8 3 1464,-3-9 0,5 0 0,2-6 0</inkml:trace>
  <inkml:trace contextRef="#ctx0" brushRef="#br1">25710 14269 7969,'10'0'978,"-2"0"1,-8 2 800,0 4-1316,0-4 1,0 15-336,0-5 0,0 4 49,0 2 1,2 0-528,5 1 0,-3-1 273,8 0 0,0 0-103,6 1 1,7-9 154,-1-4 1,2-4 39,-1-2 1,-5 0 88,4 0 1,-4-8-136,-1-4 0,-1-5 234,0-1 0,-8-6 1,-4 0 0,-4-9-364,-2 3 0,0 1 126,0-1 1,0 6-682,0-7 0,0 7-20,0-7-820,-8 9 1555,6-4 0,-6 8 0,8-1 0</inkml:trace>
  <inkml:trace contextRef="#ctx0" brushRef="#br1">26112 13667 7969,'0'-36'319,"0"-1"0,0 3-82,0 3 1,0 5 760,0 8 914,0 7-1343,0 3 1,0 10 87,0 4 1,0-1-237,0 7 1,0 0 62,0 6 0,0 6-135,0 1 1,0 5-93,0-5 0,6 7-96,0-2 0,8 11-130,-2 1 1,4 7-363,3-6 0,1 7 297,4-1 0,-3-2-696,3 1 0,-10-7 402,-2 1 1,0-3-723,7-2 1,-3-9 417,-4-4 0,2-3 11,-8-3 0,2 0-782,-2 0-227,-4-8 1630,7-2 0,-26-8 0,-3 0 0</inkml:trace>
  <inkml:trace contextRef="#ctx0" brushRef="#br1">26093 14142 7969,'9'-19'0,"-7"7"1150,4 0 1,-2 0-457,2-6 0,2-1-174,4 1 0,4 0-148,-4 0 1,11-1-13,1 1 1,6-6-101,-5-1 0,7 1-359,-1 6 1,-5 0-2133,-2-1 1498,5 1-2187,-9 8 2920,-2 2 0,-2 8 0,-5 0 0</inkml:trace>
  <inkml:trace contextRef="#ctx0" brushRef="#br1">26659 13813 7969,'0'-18'4231,"0"0"-4111,0 7 1,-6 5-61,0 12 1,-2 11-141,2 7 1,4 6 149,-4-5 0,4-1-59,2-6 1,6 1 134,0-1 0,8-2 365,-2-4 1,4-2-200,3-4 1,1-4-225,4 5 1,-4-5 339,5-2 0,-5 8-45,-2 4 1,-2 0-66,-3 6 1,1-2-68,-8 15 1,0-1-532,-6 7 0,-2-1 262,-4 1 0,-4-1-995,-8 1 1,-1-1 149,1 1 1,2-9-195,4-4 0,-5-3-727,5-3 0,-4-6 1784,-2 0 0,-9-8 0,-1 4 0</inkml:trace>
  <inkml:trace contextRef="#ctx0" brushRef="#br1">21605 16495 7969,'0'-18'2682,"0"0"-2165,0 8 0,0 0 607,0 4-352,0 4-72,0-7-449,0 9 1,0 2 125,0 5 1,0 3-51,0 8 0,0 6 81,0 1 0,6 7-360,0-2 0,16 5 116,2 1 1,9 9-363,3 4 0,17 1 177,8-1 0,18 2-839,12-9 1,2-1 753,-42-25 0,2-2 0,0 0 0,1-3 12,1-4 0,0-2 0,-2 0 0,-1-2-228,39-3 0,-1-2 381,-5-4 0,2-2 37,-8-5 1,-2-1-95,-10 8 1,0-6-124,-12 6 0,8-2-166,-15 2 0,1 4-294,-13-4 0,-5 4-129,-1 2 664,1-9-501,-3 7 808,-10-6 0,-12 6 419,-12-4 0,2 4-454,-8-4 1,0 2 165,-6-2 1,-3-2-195,-3-4 0,4-5 23,-5 5 0,5-4 107,2-2 0,0-6-392,-1-1 0,1-5-94,0 5 1,6 1-156,0 6 1,7 0-86,-1-1 301,4 1 1,10 6 100,5 0 1,3 8-60,2-2 0,2 12 236,5 6 1,-3 6-67,8 6 1,-5-1 581,5 7 0,-8-5-203,3 5 0,-11 0-63,-2 7 1,-8-1-338,2 1 1,-6-7 97,-6 1 1,0-3-643,-12 2 1,4 3 302,-11-9 1,3-1-360,-2-11 0,3 4 217,-3-4 0,4-4-1458,2-2 1,-1-4 1746,1-2 0,0 0 0,0 0 0</inkml:trace>
  <inkml:trace contextRef="#ctx0" brushRef="#br1">24086 16349 7969,'0'-18'430,"0"0"1,-2 0 0,-2-1-1,-2 1 3213,2 0-2265,-6 8-1122,8 2 0,-4 24 0,10 8 0,4 11 145,2 7 0,0-1-394,2 7 0,5 7-418,-5 6 1,2 0 324,-2-6 1,2-1 144,-8 1 0,7-2-461,-7-5 1,6 3-294,-6-8 0,0-9-33,-6-9 395,0-5 107,0-2 0,0-10 608,0-8 1,0-8-224,0-10 0,0 0-15,0-1 1,0-7-250,0-4 1,8-3 160,4 3 1,4-5-14,3 5 0,7-3-71,4 3 0,-1 4 164,1 7 0,1 1-111,5 0 1,-1 8 225,-5 4 1,2 12 38,-7 6 0,-3 12 81,-10 7 0,-4 3 171,-8 3 1,-4 1-109,-8 5 0,0-5-476,-12 5 1,-3-5 101,3-1 0,-2-3-503,1-3 1,5-5 244,-4-8 0,3-8-445,3-3 1,0-5 123,0-2 1,-1 0-110,1 0 0,2-9-724,4-3 1,-2-6 631,8-6 0,-1 3 720,7-3 0,0-4 0,0-1 0</inkml:trace>
  <inkml:trace contextRef="#ctx0" brushRef="#br1">24999 16751 6363,'10'-8'840,"-2"6"0,-6-6 226,4 8 703,-4 0 548,6-8-1324,-8 5 254,0-5-908,0 8 1,0 2-117,0 4 1,0-1-374,0 7 0,0 0-93,0 6 1,0 0-785,0 1 776,0-1 86,0 8 0,0-6-2571,0 5 0,0-5 2736,0-2 0,0 1 0,0-1 0</inkml:trace>
  <inkml:trace contextRef="#ctx0" brushRef="#br1">24780 16295 7969,'0'-10'4153,"0"-7"-3871,0 7 128,0 0-1664,0-6 935,0 14 455,0-6-136,0 8 0,8 0 0,2 0 0</inkml:trace>
  <inkml:trace contextRef="#ctx0" brushRef="#br1">25564 16514 7969,'0'-13'645,"0"1"698,0-2 1,-2 0 390,-4 2-1117,4-4 1,-8 14 123,4-5-675,4 5 1,-14 4 114,3 5 0,3 3-611,-2 8 0,2 8 324,-2 5 0,-4-3-771,3 2 1,3-1 261,-2 1 1,8 3 11,-2-9 0,-2 0 348,2-5 1,0-1-22,6 0 1,0-6 590,0 0-350,0-8 0,6 3 371,0-14 0,8-3-19,-2-8 0,-2 0 93,3 0 0,-3-1-79,2 1 1,2 6 173,-8 0 1,6 6-170,-6-6 0,7 5 161,-7-5-341,8 8 21,-4-4 1,8 10-970,0 4 1,-5-2 72,-1 8 0,0-1-276,6 1 1,-6 2 414,1-8 0,-7 6-874,6-6 435,0 0 1019,-2-6 0,6 0 0,-6 0 0</inkml:trace>
  <inkml:trace contextRef="#ctx0" brushRef="#br1">25911 16276 7969,'0'-18'2869,"0"0"-935,0 8-365,0-6-1462,0 14 1,-8-5 57,-4 14 0,2 5 86,-3 12 1,3-4-930,-2 5 1,-2 1-128,8-2 0,0 1 468,6-7 1,0 0 123,0 0 1,2-1-93,4-5 0,4-2-52,8-4 1,7-4 84,-1 4 1,8-4 112,-1-2 1,1 0 1105,-1 0 1,1 6-474,-8 0 0,1 6 308,-7-5 0,-2 7-311,-4-2 0,-4 10 16,-8 3 1,-2 5-126,-4-6 1,-6 9-101,-12-3 0,1 3-270,-7-3 1,8 2 92,-3-7 0,-1-1-985,2-6 0,-1-5 477,7-1 1,6-8-990,0 2 0,6-4-708,-6-2 630,8 0 1490,-5-8 0,1-2 0,-2-9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12095" units="cm"/>
      <inkml:brushProperty name="height" value="0.12095" units="cm"/>
      <inkml:brushProperty name="color" value="#FF0000"/>
    </inkml:brush>
  </inkml:definitions>
  <inkml:trace contextRef="#ctx0" brushRef="#br0">12718 7335 11801,'0'-36'-106,"6"-1"0,2 1 0,3-1 1,3 1-1,2 1 0,0 3 1,-2 2 270,-1-3 1,-9 7 0,4 1-611,0 5 350,-6 2 0,-2 8 1,-14 4-1,-9 4 18,-7 2 0,-7 8 93,-5 4 0,1 4-27,-7 2 1,-7 1-56,-6-1 1,-8 0 173,2 0 1,-4 1-130,-2-1 1,0-2 366,0-4 1,6 2-92,1-7 1,9-1-75,2-6 0,10 0-89,15 0 0,4 0 24,7 0-109,9 0-1,2 0-20,24 0 1,-3 8 41,11 4 0,2 4-161,-1 2 0,5 3 50,-6 3 0,7 4-106,-7 9 0,0-1 3,-5 1 1,-1 14-38,0 3 0,-8 15 7,-4 4 0,-4 8-345,-2 11 1,-8 7 510,3-48 1,-2 1 0,-1 3 0,0 0-191,-1 2 1,0 1 0,-1-1-1,1 0 281,0 4 1,0 0 0,1-3 0,0 1-62,1 5 1,2 0 0,0-9-1,2-1 129,2 4 0,2 0 1,-1-4-1,0-1-17,0 2 1,0 0 0,0 2 0,0-1-36,-1-1 1,2 0 0,2 2 0,2-1-28,1-4 1,0 0 0,-1 5 0,0 1-7,1 3 1,0 0 0,-3 4 0,0 0-28,4-1 1,-2-1 0,-2 4-1,-1-2-8,1-4 1,0 0 0,-2 2-1,0 0-30,-1 0 1,0 1 0,0 6 0,0 0 38,0 0 1,0 0 0,-1 0-1,0 0-192,-2-6 1,0 0-1,1 0 1,1 2 204,-1 0 1,-2 1 0,2 4 0,0 0-9,-1 2 1,0 0 0,2-1-1,0-2 37,-1-6 0,-2 0 1,0 3-1,0 0 57,1-1 1,0 1 0,-3 3 0,0-2-85,3-3 0,0-2 0,-3 0 0,0-2-150,2-6 1,1-1-1,-5 48 275,2-5 0,4 2-92,-4-1 1,-2-7 158,2-6 0,-6-6-138,6 6 1,0-2 31,6 2 1,0-3-41,0-9 0,0-2 1,0-5 0,0 9-56,0-8 0,8 2-17,4-8 0,4 2 269,2 4 0,1 10-223,-1-4 1,0 0-113,0 0 0,1-4 102,-1 10 1,6 2 16,1-2 0,5-6-67,-6-6 0,9-2-9,-3 2 1,11-6 129,1-13 1,7-11 585,-7-13 1,9-12-336,-2-6 1,4-6 185,1-6 0,1-10-288,0-8 1,8-7-280,4 7 1,3-6-329,3 5 0,-2 3-122,-4 10 1,2-2-484,-8 7 1,6 3 441,-6 10 527,8 13 0,-14 9 0,3 9 0,-5 3 0,-2 9 0,-3 8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10255 14543 8234,'-28'18'-87,"3"2"1,7 3 0,4 5 0,2 5 123,-3 5 0,7 9 1,2-3-1,4 1 343,2 0 0,0 5-239,0-1 1,8-4-12,4-3 0,1-5 1,3-5-1,6-4 178,4-1 0,-1-3 295,5-6-425,1 1 0,5-9 1,1-4 221,-1-4 1,1-2-1,-1 0 1,1-2 139,-1-4 1,-5-4-229,-1-9 0,-2-1-72,3-4 0,-5 1 15,-8-7 1,1-2-33,-1-11 1,-2 4-100,-4-3 0,2-3 56,-8 3 1,1-9-161,-7 2 1,0 3 108,0-3 1,-2 9-147,-5-3 1,3 2-181,-8-1 0,0 11 35,-6 1 0,-2 8 13,-5 3 1,5 1-493,-4 0-36,3 8 0,3 2-117,0 8 1,0 0-605,-1 0 0,7 8 1398,0 4 0,0 12 0,-6 5 0</inkml:trace>
  <inkml:trace contextRef="#ctx0" brushRef="#br0">10620 15857 8256,'0'-18'81,"0"-1"1,0 1 0,0 0-1,0 0 2359,0-1-1123,0 9-916,0 2 1,0 10-320,0 4 1,0-2-3,0 8 0,0 1-920,0 5 0,0 0-97,0 0 1,0 7-1549,0-1 2485,0 8 0,-8-3 0,-2 7 0</inkml:trace>
  <inkml:trace contextRef="#ctx0" brushRef="#br0">10583 16349 8078,'-10'0'14,"2"0"682,8 0-171,8 0-863,2 0 1,7 2 337,-5 5 0,4 3 0,-6 8 0</inkml:trace>
  <inkml:trace contextRef="#ctx0" brushRef="#br0">10693 16660 7526,'0'10'555,"0"-2"-555,0 0 0,8 2 0,2 8 0</inkml:trace>
  <inkml:trace contextRef="#ctx0" brushRef="#br0">10711 16988 8063,'-10'-8'229,"0"6"0,6-6 1355,-2 0-933,0 6 1,8-6 0,2 6-635,2-5-17,8 5 0,-4 2 0,8 11 0</inkml:trace>
  <inkml:trace contextRef="#ctx0" brushRef="#br0">10620 17955 8063,'0'-20'46,"0"-2"0,0-3 0,0 3 0,0 2 1318,0 1 0,0 7-399,0 0 1,-2 10-333,-4 2-494,4 8 1,-8 19 0,6 5 0,-3 9 0,3 7 166,2 5 1,-4 2-400,0-1 0,0 1-17,6 0 0,8 0-365,4-1 0,7-1 43,5-4 1,-2-7 159,9-11 1,1-5 258,11-8 1,1-8 16,5-3 1,2-22 304,-9-9 1,7-10-49,-7-9 0,-1-4 161,-11-7 1,-5-7-24,-13 0 0,-4 0 266,-8 6 1,-2 1-233,-4-1 1,-12 8-149,-13 5 1,-1 9-246,1 3 1,-3 10-594,3 1 0,3 9-765,-2 10 0,7 0 597,-1 0 721,4 8 0,-7 2 0,-1 9 0</inkml:trace>
  <inkml:trace contextRef="#ctx0" brushRef="#br0">8321 14944 8713,'0'19'194,"0"-1"0,-2 0 1,-2 0-12,-2 1 1,-1 5-102,7 0 1,-6 9 0,0-5 0,0 3-133,-2-1 1,4-8-23,-8 3 106,8-5 1,-6-2 0,6 0 0,-4-1 183,-3-5-96,7-4 1,-4-8 0,8-8 22,0-4 0,0-5-23,0-1 1,0-8-17,0-5 0,8-3 13,4-3 1,-1 1 3,1-1 1,0-5-12,6-1 0,7-5 39,-1 5 1,2 0 122,-1 7 0,-3-1-83,8 1 0,-7 6 14,1-1 0,2 15 94,-1-2 1,-1 12-123,-6-1 1,-6 5-36,0 2 0,-7 11-103,1 7 0,-4 8-46,-2 11 1,0-1 39,0 1 1,-8 7-104,-5 5 0,3-2-69,-2 1 1,2-7-278,-2 1 0,-2-1 154,7 1 0,-5-5-133,6-1 1,0-7 170,6-11 322,0 0 250,0-8 0,2-10-172,4-12 0,-2-12 61,8-6 1,-1-5 80,1-1 1,4-7 171,-4 0 1,2-5 46,-1 5 0,3 1-130,-4 5 1,-2 9 48,2 3 1,-6 5-267,6 2 1,-5 2-241,5 4 0,-6 5 174,6 14 0,-2 5-99,2 12 0,4 2 148,-3 5 0,3 3-33,2-3 1,0 3-2044,1 3 1,-1-1 869,0 1 1,0-9-203,1-4 0,-1-3-534,0-3 67,0 0 1166,1 0 1,-3-10-168,-4-8 703,4 0 0,-6-24 0,9 4 0</inkml:trace>
  <inkml:trace contextRef="#ctx0" brushRef="#br0">9124 14871 8063,'-9'-18'0,"1"6"1040,-4 0 1531,4 8-290,8-4-1699,0 8 1,6 8 148,0 4 1,6 4-371,-6 2 0,7 1-192,-7-1 0,8 6-254,-2 1 1,-2-1-416,2-6 0,-6 2-303,7 5 1,-7-3 802,6 8 0,-8 1 0,4 5 0</inkml:trace>
  <inkml:trace contextRef="#ctx0" brushRef="#br0">7992 18357 8063,'-2'-19'40,"-2"1"0,-2 0 0,2 0 1,2-1-1,2 1 517,0 0 0,6 0 0,2-1 1,2 1-15,5 0 1,1 6-228,2 0 1,0 1 0,0-1-104,1 6 1,-3 8-72,-4 10 1,2 3-173,-8 15 0,0 2 5,-6 11 0,0-2-272,0 7 0,0-1-19,0 1 1,-6 3 161,0-8 1,-6-1-222,6-5 0,-2-9 50,2-3 216,4-5 170,-6-10 0,8-6 261,0-16 0,2-8-106,4-17 1,2-8 74,4-3 0,4-3-28,-4 2 0,5-3 5,1 3 1,0-2 44,0 3 0,-5 3-87,-1 9 0,-6 7 555,6 5-525,-8 4 0,6 10-116,-4 3 0,-2 16-1,9 9 1,-7 8-130,6 11 1,-6 5-97,6 1 1,0 5 98,6-5 1,-5 2-702,-1-3 0,0-3 323,6 3 0,-6-5-655,1-7 1,-3 3 192,2-9 0,2-6-894,-8-6 621,8-8 669,-4 5 1,7-11 430,-5-5 0,4-11 0,-6-10 0</inkml:trace>
  <inkml:trace contextRef="#ctx0" brushRef="#br0">8868 18466 8063,'0'-18'0,"6"6"403,0 0 1,6-1 278,-5-5 1,5 0 291,-6 0 0,6 5-406,-6 1 0,8 8 603,-2-2-11,-4 4-304,9 2-772,-7 8 0,0 8 99,-4 9 1,-2 1-277,2-2 1,-4 3-206,4 3 0,-4 3-252,-2-9 0,0 6 223,0-5 0,6 1-248,0-2 1,1-3-619,-7 3 1,0-4-277,0-1 563,8-1 1,-6-6-274,4 0 1179,4-8 0,0 4 0,8-8 0</inkml:trace>
  <inkml:trace contextRef="#ctx0" brushRef="#br0">9160 18430 8063,'0'-19'1660,"0"1"-45,0 8-1068,8 2 0,0 16-32,4 4 0,5 4-465,-5 3 1,-2 7 45,2 4 0,-2-1-874,2 1 1,5-6 53,-5 7 1,-2-3-328,2 3 0,-6-3 475,6-4 1,1-5 575,5-1 0,0 0 0,0-8 0</inkml:trace>
  <inkml:trace contextRef="#ctx0" brushRef="#br0">9561 18466 8063,'-18'-6'250,"0"0"0,6-6 1077,0 6-772,8 0 1,-4 14 47,8 4 0,0 4-383,0 2 1,6 7-67,0-1 1,8 2-140,-2-1 1,10-5-88,3 4 0,-1-3-262,-6-3 1,3 0 146,3 0 1,-4-8-346,4-3 1,-3-5 444,-3-2 0,0 0-101,0 0 1,-7-11 874,-5-7 0,-4-6-213,-2-7 0,0-3 4,0 4 0,-6-5-129,0-1 1,-9 1 72,3 5 0,2 3-588,-2 9 1,6 2-672,-6 4 0,6-2 837,-7 7 0,9 9 0,-4 9 0</inkml:trace>
  <inkml:trace contextRef="#ctx0" brushRef="#br0">10218 18448 8196,'0'-18'13,"-2"1"151,-4 5 400,4-4-150,-6 6 1,6 0 300,-4 4-527,4 4 1,-12 10 0,6 6 222,-2 8 1,3 1-236,-5 7 1,8 0 0,-2 7-1,4-7-180,2 1 1,0-3 80,0 2 1,0 3-41,0-9 0,0 1-72,0-7 0,8-8-84,4-4 0,5-4 144,1-2 1,0-2 169,0-4 0,1-6-58,-1-13 1,0 3 167,0-8 0,-5-1-282,-1-5 1,-8-7 116,2 1 0,-4 5-536,-2 7 1,-8 7 395,-4-1 0,-13 4 0,-3 2 0</inkml:trace>
  <inkml:trace contextRef="#ctx0" brushRef="#br0">13813 15273 8231,'-8'-18'-290,"4"-1"0,-6 1 1,2 0 424,4 0 0,2-1 105,2 1 1,0 0-116,0 0 1,6-1 0,2 1 27,2 0 1,-6 0 142,2-1-120,4 9 0,-8-6 236,4 4-247,-4 4 1,-4-6 65,-4 7 1,2 1-67,-8 6 0,0 11 16,-6 7 0,-1 8-97,1 11 0,0 1 77,0 5 0,-1 3-187,1 9 0,2 0 137,4 0-231,4 7 1,8-5 0,0 4 63,0-4 1,8-11-95,4-3 0,12 0 126,7-7 1,3 3-7,3-15 1,-1-8-88,1-10 0,5-4 86,1-2 1,-1-4 89,-5-8 1,-3-2-32,-3-17 0,3-5 90,-3-7 0,-5-5-63,-2 5 0,-6-8 23,-5 3 1,1-11-5,-8-2 0,0 0 21,-6 7 0,-8-1 44,-4 0 0,-11 4-5,-1 9 1,-6 1-5,5 17 1,-5 0-93,6 5 0,-1 9 25,7 4 9,0-4-17,0 8 42,7-6-594,3 16 0,8-4-417,0 8 0,0 0 444,0 7 0,0-1-1088,0 0 1558,0 0 0,8 9 0,3 1 0</inkml:trace>
  <inkml:trace contextRef="#ctx0" brushRef="#br0">13996 16349 8371,'0'-28'53,"0"4"1,-2 3-1,-3 3 1,-1 0 485,2 0 1,-4 6-203,2-1 1,-6 7 0,4-4 0,-2 2 326,-4 4 1,3 4-436,-1 6-120,0 4 0,0 17 1,2 3-103,2 4 5,2 3 1,-1 8 0,1 1-92,2 1 14,2 6 1,8-13 0,3 9-355,1 1 1,2-3 236,6 2 0,6-11-35,1-1 0,5-3 349,-6-9 0,7-7-106,-7-6 165,1-8 0,-5 2 0,0-14 269,-2-10 1,5-9-142,-11-9 1,-4-7-12,-2 1 1,-4-13 55,-2 6 0,0-7 33,0 7-420,0 4 1,-2-7 0,-2 5-180,-2 0 0,-6 5 144,6 11 0,-7 5-1846,7 8 347,-8-1-38,12 9 1595,-6 2 0,0 24 0,-2 5 0</inkml:trace>
  <inkml:trace contextRef="#ctx0" brushRef="#br0">13977 17390 8375,'0'-19'192,"-6"1"0,0 0 1400,2 0 1,2 5-731,2 1 0,-2 10-554,-4 2-240,4 16 0,-6 7 0,8 7 1,0 5-1,0 5 160,0 9 1,0-3-379,0 3 139,0-8 1,2 9 0,4-5-494,6 2 381,-4-7 0,14 5 0,-3-11-263,1-3 418,8-5 1,1-16-1,5-4 196,-3-4 0,3-12 199,-3-8 1,3-11-27,3-13 0,-9-5 192,-4-8 0,-10 7-96,-1-1 0,-7 0 60,6-5 0,-8 7-299,2 5 0,-6 3 11,-6 3 1,2 7-929,-8 5 159,-1 12 0,1 4 0,0 8-3736,-2 0 4236,6 0 0,-16 8 0,3 2 0</inkml:trace>
  <inkml:trace contextRef="#ctx0" brushRef="#br0">11423 14926 8311,'-19'0'-1134,"17"0"1179,9 0 1,15 0-1,8 0 1,7 0 37,5 0 0,5-6-60,8 0 0,8 0 1,3 6-1,5 0 11,2 0 1,0 0-131,0 0 1,-8 0 125,-4 0 0,-4 0-334,-2 0 172,-1 0 0,-1 2 0,-4 4-175,-7 6 1,-11-2 173,-7 2 1,-4 1 132,-1 5 0,-9 8 0,-2 3 0</inkml:trace>
  <inkml:trace contextRef="#ctx0" brushRef="#br0">11459 16240 8495,'-12'-6'-129,"2"-2"1,2-2-244,4-5 1,2 5 459,2-2 0,8 6 0,6-4 0,8 2 169,9 4 0,5-4-148,7 2 0,3-9-6,9 3 1,6 2-96,0-2 18,8 8 1,-6-10 0,6 8-133,-3 2 1,-7-5 36,2 3 0,-10 0-217,-3 6 1,-5-6 11,6 0 0,-15 0 41,3 6 1,-5 0 36,5 0 1,-1 0-130,1 0 1,-9 2 324,-4 4 0,-3 4 0,-3 8 0</inkml:trace>
  <inkml:trace contextRef="#ctx0" brushRef="#br0">11824 17846 8395,'-10'-8'5,"-6"6"1,14-15-1,-4 5 1,6-2 322,6 2 1,12-4-63,12 3 0,7-9 148,5-2-322,13-1 1,4 1-1,10-2 1,6-3 0,6-3 53,2-3 0,10-7-229,-7-1 1,1 1-324,-8 5 0,-4-1 350,4-5 1,-8 5-60,-10-5 0,-2 11-5,-17 1 1,-5 9-246,-7-2 1,-14 5 364,2 7 0,-5-2 0,-1 8 0,-4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3165BB"/>
    </inkml:brush>
  </inkml:definitions>
  <inkml:trace contextRef="#ctx0" brushRef="#br0">8485 15510 8217,'-8'-36'42,"6"-1"1,-4 1 0,4 1 0,2 5 0,0 5 795,0 5 0,-2 10 0,-2 6-259,-2 8 1,-3 14-314,3 13 0,-4 5-90,-8 7 1,0 3 0,1 9 0,3 2 56,2 4 1,2-5-179,-2 5 0,-2 2-43,8-2 0,-7-2-209,7-11 1,2 3-141,10-8 1,4 3 186,9-9 0,7-5 6,4-14 0,5-7 78,1-5 0,7-6 42,0-6 0,1-13 61,-1-11 1,-5-13 120,5-5 1,-7-5-4,-5-2 1,-7-2 246,-12-3 0,2 3 241,-7-4 1,-1 4-249,-6 3 1,-8 1-272,-5 4 0,-9 5-40,-2 7 1,-7 1-121,7-1 1,-8 11-138,1 7 0,5 3-427,1 10 1,-1-6-17,2 6 0,5 0-602,7 6 1,8 2-224,-2 4 1,-2-2 1440,2 8 0,8 0 0,8 7 0</inkml:trace>
  <inkml:trace contextRef="#ctx0" brushRef="#br0">9233 15656 8179,'-10'-18'4558,"2"0"-3567,8 7-375,8-5 1,2 14-3,8-4-828,1 4 0,-3 4 0,-2 2 213,-2 2-864,0 0 0,0 0 0,1 2-2266,1 3 1776,-6 1 1355,8-2 0,-14 6 0,6-6 0</inkml:trace>
  <inkml:trace contextRef="#ctx0" brushRef="#br0">9945 14871 8217,'0'-34'915,"0"4"1,0-3-503,0 9 1,0-1 171,0 7 1,8 8 674,4 4 0,6 4-576,7 2 1,-5 0-291,4 0 0,2 14-196,-1 4 0,-1 15-131,-6 3 1,1 3 103,-1 9 1,-6 1-140,0 6 1,-8 2 179,2 3 1,-4-1-25,-2 8 0,-2-8-200,-4 2 1,2-2 1,-8 1 1,0-9 115,-6 4 1,5-15-123,1-3 0,8-3-232,-2-9 1,4-1-353,2-6 1,0 1-697,0-1 1,2 6 1295,4 0 0,4 9 0,9-5 0</inkml:trace>
  <inkml:trace contextRef="#ctx0" brushRef="#br1">7518 12445 8440,'-6'-19'0,"-2"1"0,0 0-246,-1 0 480,3-1 1,6 1 529,0 0 1,0 6 197,0-1-78,0 1 245,0-6-276,0 8-583,0 2 1,0 10 0,0 4 82,0 6 0,0 12-127,0 7 0,0 5-92,0 7 0,0 4 0,0 9 1,0 3 133,0 2 0,0 8-204,0-2 1,6 12 34,0 6 1,7-2-332,-7 2 0,6-2 226,-6 3 1,6-5-143,-6-8 1,2-11 43,-2-7 0,-4-6-179,5-7 0,-3-11 20,2-1 1,-4-7-1807,4-5 1008,-4-8-1393,-2-2 1644,0-24 0,-8 10 810,-4-12 0,-5-5 0,-1-5 0</inkml:trace>
  <inkml:trace contextRef="#ctx0" brushRef="#br1">7372 12572 8451,'0'-28'108,"8"-5"162,4 9 1,12-6 0,7 5 0,5 5 656,7 6 1,6 6-334,11 8 0,5 0-131,8 0 0,0 10-167,0 8 0,-2 9-55,-4 9 1,-4 9-1,-8 3 1,-9-1-86,-3 2 0,-15-1-157,-9 7 0,-9 6-179,-10 0 1,-4 6 133,-9-7 1,-7 1-186,-16-6 1,-11-6-51,-8-1 1,1-1-161,-7 2 0,-2-7 234,2-11 0,0 3-75,7-4 0,7 3-352,4-3 0,7-1 634,5-5 0,7 0 0,12 1 0,4-9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12095" units="cm"/>
      <inkml:brushProperty name="height" value="0.12095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FF0000"/>
    </inkml:brush>
    <inkml:brush xml:id="br2">
      <inkml:brushProperty name="width" value="0.09071" units="cm"/>
      <inkml:brushProperty name="height" value="0.09071" units="cm"/>
      <inkml:brushProperty name="color" value="#3165BB"/>
    </inkml:brush>
  </inkml:definitions>
  <inkml:trace contextRef="#ctx0" brushRef="#br0">12335 4890 11074,'-18'-18'-235,"0"0"1,-1-1 0,1 3 0,2 2-187,4 2 1,-5 8-1,5-2 481,-4 4 346,-2 2 2,0 0 53,-1 0-61,9 0-54,2 0-265,8 0 1,8 0 116,4 0-122,5 0 0,1 2-33,0 4 1,0-2-56,1 8 1,1-6 40,4 6 0,-2-8-3,9 2 1,-3 3 39,3-3 0,5 6-39,1-6 1,5 0 17,7-6 1,10 0-37,-5 0 1,13 0 20,0 0 0,4 0 45,2 0 0,6 0-126,0 0 0,2 0-4,-1 0 1,-5-6 109,4 0 1,-2-6-97,2 6 0,-2-1 52,8 7 0,-8-6-23,2 0 0,-4 0 11,-2 6 0,2 0-5,4 0 1,-4-6 19,4 0 1,-4 0-3,-2 6 1,2 0 66,4 0 1,-4 0-89,4 0 1,-2 0 74,3 0 1,-3-2-49,8-4 0,-14 4 70,2-4 0,-4 4-23,4 2 0,-7 0-4,1 0 1,-8 0-8,2 0 0,-2 0 8,2 0 0,-3 0 1,9 0 1,-6 0-3,6 0 0,-2 0-109,2 0 1,10 0 90,-4 0 0,6 0-109,0 0 0,-4-2 84,4-4 0,-2 4-11,2-4 1,-4-3-9,4 3 1,-10 0-9,-2 6 0,0-6 59,6 0 1,-6 0-39,0 6 0,-6 0 3,6 0 0,-7 0-2,7 0 1,-6 0-20,6 0 1,-6 0 25,6 0 1,0 0-5,6 0 1,-8 0-8,-5 0 1,-1 0-6,2 0 0,-2 0 37,8 0 0,-9 0-25,3 0 0,-10 0 33,-2 0 1,-1 0-19,7 0 1,0 6-12,0 0 0,-1 0 12,1-6 1,2 0 6,4 0 1,-5 0-20,5 0 0,2 0 0,-2 0 0,4 0 9,2 0 1,-9 0-5,9 0 0,-6 0-6,0 0 0,2 0 20,4 0 1,2 0-9,-8 0 0,5 0-18,-5 0 1,6 6-16,-6 0 1,6 3-11,-6-3 0,2-4 0,-3 4 0,3 2 17,4-2 0,2 0 2,-8-6 1,8 0 106,-2 0 1,4 0-96,2 0 1,-6 0 105,0 0 1,-7 0-74,7 0 1,-2 0 197,2 0 0,-4 0-45,-8 0 1,-1 0 75,1 0 1,0 0-290,0 0 1,-1 0 107,1 0 0,-6 0-181,-1 0 1,1 0 153,6 0 1,6 0-104,-1 0 1,1 0-5,-6 0 1,6 0-7,0 0 1,-3 6 68,-9 0 0,4 0-9,-5-6 1,5 0 72,2 0 1,-6 0-70,-1 0 1,1 0-12,6 0 1,5 6 14,1 0 1,6 3-293,-6-3 1,8 2 79,-2 4 1,2 2 81,-2-8 1,2 6 46,-9-6 0,1 9-99,-6-3 1,6-2 34,0 2 0,-7-6-61,-5 6 0,-6-8 337,5 2 1,-1 3-11,2-3 0,3 0 153,-3-6 0,-2 2-87,1 4 1,1-4-152,6 4 0,-7-4-7,1-2 0,-2 6-15,1 0 0,3 0 54,-8-6 1,5 0-3,-5 0 1,1 0 28,-1 0 1,-5 0-77,5 0 1,-4 0 78,-3 0 1,1 0-18,-1 0 0,1 0 3,-1 0 0,-1 0-39,-5 0 0,4 0-10,-3 0 1,1 0-28,-1 0 1,-5 0 34,-8 0 1,1 2-15,-1 4 1,0-4-24,0 4 1,-6-4 67,1-2 0,-7 0-101,6 0-23,-8 0-173,12 0-501,-14 0-197,6 0 344,-8 0-577,0 0 0,0 9-387,0 3 1442,-8 12 0,-2 4 0,-8 9 0</inkml:trace>
  <inkml:trace contextRef="#ctx0" brushRef="#br1">8284 14963 8422,'-28'-47'-12,"6"6"0,5 11 0,7 10 1,0 8-1,-2 8 246,-8 12 0,-1 4 87,-9 18 0,-1 9 1,-3 9-1,4 5 223,5 2 1,5 8-561,2 4 55,8 4 0,2 2 0,8 0-410,0 0 251,8 0 1,12-7 0,14-3-328,7-6 352,10-6 1,-5-23-1,11-6-24,4-7 82,-4-7 0,9-10 0,-9-6 242,-4-11 1,-2-9 304,3-15 1,-7-9-187,-4-9 1,-7-8-9,-5 2 1,-13-6 145,-12-6 0,-4 4 98,-2-4 1,-8 6-130,-4 6 1,-13 0-53,-5 12 1,-11 1-359,-1 17 0,-1 7-113,7 18 0,-1 3-770,1 9 0,-1 0 507,1 0 1,7 9-766,5 3 0,6 4 178,6 2 1,-3 6 98,9 1 0,0 7 103,6-1 740,8-5 0,11 8 0,9-5 0</inkml:trace>
  <inkml:trace contextRef="#ctx0" brushRef="#br1">9507 15309 8267,'0'-18'1262,"0"0"62,0 0-382,0-1-1223,0 9 39,0 2 1,0 10-473,0 4 588,0 12 0,0-1 126,0 7 0,0-8 0,0 11 0</inkml:trace>
  <inkml:trace contextRef="#ctx0" brushRef="#br1">9872 14598 8212,'10'-53'0,"8"4"0,10 7 105,7 3 0,16 5 139,3 3 1,5 5-215,-4 8 306,0 8 1,5-5 0,1 9 207,-2 2-453,-2 2 1,-11 2 0,-3 0-341,-4 0 277,-11 8 0,2 5 0,-11 9-166,-9 2 1,-6 15 160,-4-3 0,-2 13-55,-4-1 0,-11 13 109,-7 6 1,-2 4-232,1 2 1,5 8 226,-4 4 0,-2 5-336,1 1 1,3 0 383,10 0 1,-2 1-102,7-1 0,-5-10-70,6-8 0,0-8-54,6-10 1,0-7-265,0 1 1,0-11-179,0-1 0,2-9 352,4-10 0,-4 1-1085,4-1 1426,4-8 0,-8 6 0,7-6 0</inkml:trace>
  <inkml:trace contextRef="#ctx0" brushRef="#br1">10091 15601 8337,'-8'-18'560,"6"-8"184,-5-5 0,7 3-223,7-3 0,11 7-60,12-6 1,13 7 16,5-1 0,13-2-55,6 1 1,12 1-596,6 6 0,-1 8 364,1 4 0,-8 4-1891,2 2 1699,-4 0 0,-10 8 0,-2 2 0</inkml:trace>
  <inkml:trace contextRef="#ctx0" brushRef="#br1">1186 15309 8304,'2'-30'-120,"4"0"1,6-3 0,7-1 0,3-3 0,4 1 0,5-3 414,7-3 0,1-5 33,9-8 0,-5-6 167,6 1-439,-9-9 0,7 2 0,-9-10 0,1-2 1,-7-1 180,-3-1-248,-5 6 1,-6-6-1,-2 12 206,-3 9-98,-5 7 1,-16 16 0,-5 3 140,-3 3-196,-10 5 0,4 16 0,-7 4 62,3 4 0,-7 4 12,3 4 1,-2 6 29,1 12 0,-1 13-56,7 12 0,-1 11-124,2 7 0,3 6-31,-3 6 1,10 4-224,2 9 0,8 5 214,-2 0 1,1-42 0,1 0 2,1-4 0,0 1 0,0 4 0,0 0-136,3 47 0,0-50 0,0 0-27,0 50 0,0 0-360,0-11 1,0-7 253,0-18 0,-2-11-112,-4-7 0,-4-10 155,-8-3 1,-7-7 47,1-11 1,0-8 87,6-4 0,-7-4 438,1-2 1,0-2-393,5-4 0,1-10 386,0-9 1,2-7-149,3 1 1,-1-1-3,8 2 0,0-5 342,6 5 1,0-5-29,0-1 1,8 5-182,4 1 0,13 6 284,5-7 1,5 3-234,1-3 1,3-1-117,3 8 0,5-1-167,8 7 1,-1-6-383,1-1 1,0 7 115,0 6 1,-7 6-166,1-6 1,-15 8-1085,3-2 1493,-13 4 0,2 2 0,-7 0 0</inkml:trace>
  <inkml:trace contextRef="#ctx0" brushRef="#br1">1679 15309 8304,'-8'10'0,"0"7"-5,-5-5 1,3 4 9,4 2 0,4 3 532,-4 3 1,6-4-83,6 5 1,4 1-439,8-2 0,1 7-150,-1-7 0,2 0-171,5-5 0,-5-1 183,4 0 1,3-2-51,-3-4 1,0-3 154,-6-9 0,-5 0 6,-1 0 105,-8-9 0,10-3 1,-8-12 210,-2-6 1,-8-11 132,-2-2 1,-8-5-112,2 5 0,-11-1 73,-1 1 0,0 4-367,5-3 0,1 3-245,0 3 0,2 7-166,4 5-395,3 4 772,9 10 0,9 2 0,1 8 0</inkml:trace>
  <inkml:trace contextRef="#ctx0" brushRef="#br1">2190 15419 8471,'-37'0'709,"1"0"1,7 0-156,5 0 1,10 0-186,2 0 1,8 2-121,-3 4 1,5-2-18,2 8 1,0 6 177,0 7-698,9-1 0,1-6 0,6 1-412,-4-1 0,4-2 458,-4-4 0,-1-2-59,1-4 317,0-4 1,0-4 646,0-16-527,0-8 0,1-11 0,-1-1 188,2-5 1,2-3-25,2-9 1,7 6 40,-1 1 1,8 7-892,-1-2 0,3 7 219,3 5-313,-1 13 1,-1 10-1,-3 12 644,-1 8 0,-1 17 0,7 17 0</inkml:trace>
  <inkml:trace contextRef="#ctx0" brushRef="#br1">2956 15474 8521,'8'-11'1516,"2"1"-1172,9 4 0,1 4-111,4-4 1,5 2-243,7-2 1,7 4 0,1-6 0,3 2-9,4 0 1,-1-9-298,-1 3 1,-5-4 185,-7-2 85,-1-9 1,-7 5 0,-5-6-325,-4 1 300,-9-5 1,-5 10 0,-12-7 71,-7 3 0,-11-2-24,-6 9 1,-5-1 528,-1 14 1,-1-6-162,1 6 0,-1 2-10,1 10-274,-1 4 1,1 16 0,1 5-112,5 3 1,6 5 12,11 3 1,-1 3-442,8 3 323,0 5 1,14-6 0,4 6-303,5-5 0,9-5 101,4-13 1,5-1 40,1-5 0,3-12 37,3 0 0,-3-10 50,3-8-56,-3-4 0,-5-10 0,-3-5 2,-7-5 0,-4-6 76,-1-7 0,5 2 202,0-7 0,-1 1 0,-11-2 0,4-3 0,-6 5 0</inkml:trace>
  <inkml:trace contextRef="#ctx0" brushRef="#br1">3704 15109 7956,'-12'10'-699,"0"-4"1543,8-4 0,-10 6-302,8 4 1,-1 0-59,7 7 1,7-5-433,-1 10 1,16 4 153,2 3 0,3-3-156,3 3 0,6-7-169,7 6 0,0-5-378,-7 5 0,1-14 114,-1 3 0,1-7-279,-1 0 1,-5-4-25,-1-8 1,-8-2 266,3-4 1,-7-10 418,-6-9 0,4-7 0,-14 4 0,6-9 0</inkml:trace>
  <inkml:trace contextRef="#ctx0" brushRef="#br1">4179 15109 8400,'-9'-19'4,"5"1"85,-8 0 0,8 0 692,-2-1 288,4 9-712,2 2 0,-6 16-74,0 4 1,0 7-15,6 5 0,-6 4-179,0 9 0,-9 5-241,3 1 0,-4 6-136,-2-7 1,6 7-438,0-7 0,-1 7 182,-5-6 1,0-1-355,0-5 1,-1-7 895,1 1 0,0-9 0,0 4 0</inkml:trace>
  <inkml:trace contextRef="#ctx0" brushRef="#br1">4580 15163 8522,'-10'-8'-408,"0"6"848,4-4 21,4-4 0,-13 10 1,9 0-1,2 12-372,2 10 0,2-1-85,0 3 0,0 2-194,0-1 0,0 5-215,0-5 0,0 5 113,0-6 0,0 1-177,0-7 367,0 0-19,0 0 0,2-8 65,4-3 0,-2-5 131,9-2 1,-7-9-80,6-3 0,0-10 29,6-2 0,-2-1-136,-3 7 1,7-6 100,-8-1 1,8 1-41,-7 6 0,1 0 69,-2-1 1,2 7 236,-8 0-228,8 8 0,-10-12 493,9 4-458,-9 3 1,4-1 334,-8 4-128,0 4 1,0-8-4,0 4-110,0 4 0,-6-8-50,0 4 1,-7 2 8,7-8-29,-8 7 1,4-9 57,-8 8-59,0 0-33,-1 6 0,1 2 1,0 4 37,0 6 0,-7 5-14,1 1 0,0 8-141,5 5 0,1 5 6,0 7 0,2-3-386,3 9 352,-3-9 0,14 5 0,-4-8-59,4-1 1,2-1-37,0-5 1,0-10 77,0-8 0,8-8 193,4 3 0,5-7-115,1-7 1,0-3 176,0-8 0,1-6-71,-1-1-75,0-7 1,0 4 0,1-9 56,-1 1 1,0 5-53,0 1 1,1 1 13,-1-1 1,0-2-6,0 7 0,-6 3 247,1 10-139,-9-4 0,6 16-117,-4 0 1,-4 10-33,4 14 0,-4-2-129,-2 9 1,0-1 120,0 7 1,0-3-322,0-4 216,0 5 1,0-15 0,0 7-565,0-1 551,8-14 1,-6 12-52,4-11 0,-2-7 341,2-6 0,-4-4-36,4-15 1,3 3 28,-3-14 1,8 5-52,-2-5 1,4 0 173,2-7 0,-5 3 15,-1 3 0,0 1-108,6 12 1,-6-5-251,1 11 19,-1 4 1,0 0 0,-2 10-207,-2 4 0,4 10 157,-6 9 0,7 7-116,-7-2 1,2 3 45,-2-3 0,-4 5-374,4-5 423,-4-4 0,-2 1 1,0-9-195,0 0 471,8-8-2,-6-1 0,6-11 216,-8-5 1,6-5-97,0-12 0,7 2 30,-7-9 0,8 7 85,-2-7-229,4 9 0,0-4 1,-1 8 13,-3-1-391,0 9 1,6 2-226,0 8 1,-5 0 126,-1 0 0,-6 6-360,6 0 417,-8 8 0,4-3-194,-8 7 253,0 0 609,0-8-159,0-2 361,8-8-355,-6-8 0,8-2 1,-6-8 223,3 0 0,7-7-141,-2 1 1,-2 0-108,2 5 0,0 1-78,7 0 0,-1 2 198,0 3-384,8 5 1,-11 8 0,3 4-46,-2 9 1,-8 1 121,-2 16 1,-4 1-103,-2 5 0,0 1 66,0-1 1,0 3-43,0 3-26,0-3 0,-6 5 0,0-7-464,2-1 1,-4-1 59,2-5 0,0 3 482,6-9 0,0 8 0,0-3 0</inkml:trace>
  <inkml:trace contextRef="#ctx0" brushRef="#br1">5930 15200 8338,'-18'-20'0,"2"-5"-2,4 13 0,-5 2 170,5-2 0,4 8 1,-8-6 168,4 4-306,4 3 1,-2-5-1,6 10-340,-3 4 1,1-1-110,6 7 0,0-6-127,0 6 165,0 0 0,0 6-72,0 1 452,-8-9 0,6 6 0,-6-6 0</inkml:trace>
  <inkml:trace contextRef="#ctx0" brushRef="#br1">5675 15328 8338,'0'-19'0,"-6"7"-35,0 0 1,0 6 88,6-6 231,0 0 0,0-7 148,0 1 1,0 6-43,0 0 152,0 8 1,0-12 632,0 3-393,0 5 103,0-8-730,0 14 0,0-4-185,0 12 98,0 4 1,-2 14 0,-2 5-113,-3 5 1,-1 7 3,2 14 0,2 3 19,-8 9 0,0 0-403,-6 12 0,-1 4-1415,1 3 1421,0 11 0,-6-4 0,-1 4-77,3-3 0,2-13 251,1-8 1,9-8-192,4-11 1,4-15-1079,2-9 435,0-15 757,0-7 1,6-18 74,0-9 1,9-7 615,-3-11 1,4-7 0,2-3 0</inkml:trace>
  <inkml:trace contextRef="#ctx0" brushRef="#br1">5857 15309 8338,'8'-28'0,"1"2"124,3 7 0,10 1 163,-4 0 0,5 2 56,-5 3 1,0 5 261,0 8 1,1 8-12,-1 5-340,0 11 1,-8 4 0,-4 11-100,-4 3 0,-4-1 12,-4 8 1,-6-3-299,-12 3 0,-5 2 187,-7-9 1,-1 1-1016,1-7 598,-9 1 0,7-3 0,-7-1-379,0-3 1,7-10-977,-5-1 1716,5-9 0,1-10 0,1 0 0</inkml:trace>
  <inkml:trace contextRef="#ctx0" brushRef="#br1">6478 14725 8419,'-19'-28'187,"1"10"140,0 12 1,-2 6-25,-5 6 0,3 14 320,-8 17 0,-1 7-418,-5 11 1,-5 6 197,5 0-504,-5 7 1,19-3 0,-7 8-356,3 0 0,10-2-6,10-4 0,4-4 228,2-8 1,2-9-23,4-3 1,12-15-36,13-9 212,3-9 1,3-12-1,1-4 73,5-6 0,-5-7-118,5-5 0,-3-6 337,3-13 1,-11 2 109,5-7 0,-7 7 84,1-1 1,-7 3-54,-12 3 0,-4 5 514,-8 1-55,0 7-241,0 5 1,-8 12-535,-4 12 1,2 12 71,-2 13 0,8 3-656,-3 3 1,5 1-34,2 5 0,2-5-351,5 5 1,5-11 340,12-1-30,-4-9 0,15 9 619,-5-13 0,13 4 0,3-12 0</inkml:trace>
  <inkml:trace contextRef="#ctx0" brushRef="#br1">6989 15437 8451,'0'-18'261,"2"6"37,4-1 0,4 3 226,8-2 1,2-4-199,5 4 0,-3 2 123,8-2 0,1 1-865,5-1 0,-1-2 287,-5 8 1,3 0-1738,-9 6 1280,0 0 0,-14 8 586,-3 4 0,-14 12 0,-3 5 0</inkml:trace>
  <inkml:trace contextRef="#ctx0" brushRef="#br1">7062 15620 8459,'-19'10'0,"1"-4"1079,8 4-493,2-8 1,18 6 18,8-8 1,9-2-189,9-4 0,3 2-101,3-8 0,-1 6-316,7-7 0,1 9 0,6-4 0</inkml:trace>
  <inkml:trace contextRef="#ctx0" brushRef="#br1">10421 13464 6572,'-2'2'0,"-16"9"0,0-3 0</inkml:trace>
  <inkml:trace contextRef="#ctx0" brushRef="#br2">8339 12882 8260,'-26'-8'-166,"5"-2"0,-3-6 0,4 2 0,3 2 1,3-1 103,2 3 142,8-6 0,-4 6 1,8-8-1,0-1 0,2-1 1,4-4-1,6-4 521,4-1 1,1-3-92,-5 7-320,4-7 1,-8 6 0,6-7 250,-1 3 0,-7 7 1,4-1 639,-2 4-876,-2 10 1,-6 4 52,0 12 0,0 12 0,0 12 0,0 7-112,0 5 1,-6 5 121,0 8 1,0 8-150,6 4 0,-6 3-29,0 3 1,-1-6-212,7 0 0,0 2 6,0 10 0,0-10-267,0 4 0,0-14 45,0-4 1,0-1-260,0-5 1,0-10-303,0-3 0,0-12 347,0 1 0,0-5-676,0-2 632,0-8 1,-8-1 594,-4-9 0,-4 0 0,-2 0 0</inkml:trace>
  <inkml:trace contextRef="#ctx0" brushRef="#br2">8266 12645 8260,'10'-46'0,"12"-5"23,-3 8 184,11-7 1,5 11-1,9-1 194,3 7 1,1 7-30,7 8 1,8 5-49,4 1 1,8 8-44,-2-2 1,4 14-26,-10 10 0,-4 3 32,-2 9 0,-9 3-110,-9 9 1,-5-1-148,-19 7 0,1-5 178,-14 6 0,0 3-213,-6 3 0,-14 4 42,-4-10 1,-15 3 118,-3 3 0,-9-2-320,-10-5 0,-6 3-233,1-8 1,-7-1 62,6-5 1,-4 3 20,10-3 0,-1-3-156,13-9 1,0-7-88,7 0 1,8 4-1132,3-10 486,5 9 1200,10-11 0,2 0 0,8-2 0</inkml:trace>
  <inkml:trace contextRef="#ctx0" brushRef="#br2">9343 12846 8238,'18'-34'55,"0"3"0,2 5 5,5 7 0,3 3 137,9 4 0,-1 4 913,0 8 1,-5 2-444,-1 4 0,-7 6-533,1 13 1,-4 3-41,-2 8 1,-1 3-124,-5 4 0,-4-3-17,-8 9 0,0-7-265,0 7 1,-8-8 196,-4 1 0,-11-3-100,-1-3 1,-6-5-132,5-1 1,-5-14 58,6 2 0,-1-11 424,7-1 0,0-4 41,0-2 1,7-10 61,5-9 0,4-7-116,2-11 1,2-1-5,4-5 1,5-1-34,7-5 1,6-4 19,0 5 0,9 1-336,-3-2 0,7 7 83,5-7 0,-3 17 179,3 1 1,-5 11-836,-7 8 0,3 4 801,-9 8 0,0 8 0,-5 2 0</inkml:trace>
  <inkml:trace contextRef="#ctx0" brushRef="#br2">9835 13156 8134,'-18'16'0,"0"-3"0,1 3 0,5-4 357,4 4 1,8 2 551,0 1 1,2-1-668,4 0 0,4 0 13,9 1 0,1-7-332,4 0 1,3-8-22,3 2 1,5-4-69,-5-2 1,2 0 237,-1 0 1,1-8-137,-7-4 0,-1-6 128,-6-7 1,-2-3 232,-3-9 1,-5-5 192,-8-1 1,0-5-174,0 5 0,0-6-184,0 7 1,-8-1-225,-5 7 1,-3 1-497,-2 5 0,0 3 222,-1 9 1,1 8-338,0 4 0,0 6 702,-1 6 0,1 4 0,0 8 0</inkml:trace>
  <inkml:trace contextRef="#ctx0" brushRef="#br2">10255 12937 8234,'8'-18'1294,"-4"6"-871,8 0 0,0 2-301,7-3 1,5 5 272,0 8 1,1 0 249,-7 0 1,6 16-421,1 9 0,-1 9-221,-6 9 1,0-3-208,1 9 1,-7 6 235,0 6 0,-8-1-638,2-5 0,-4 0 127,-2 0 0,-8-1 0,-4 1 1,-4-8-58,-3-5 1,-1-11-258,-4-7 0,3 0 792,-3-5 0,-4-5 0,-1-14 0</inkml:trace>
  <inkml:trace contextRef="#ctx0" brushRef="#br2">10547 12755 8234,'20'-25'-55,"4"1"1,3 0 46,3 6 1,5 7 1039,-5 5 1,-2 4-343,3 2 0,-3 8-210,3 5 0,-5 9-151,-8 2 0,1 9-47,-1-3 1,-8 4-147,-4 3 0,-4-1-155,-2 1 0,-8-1-270,-4 1 0,-13-1 251,-5 1 1,-4-7-369,-3 1 0,1-9-211,-1 2 1,1-3-411,-1-3 1,1 0 1026,-1 0 0,1 1 0,-1-1 0</inkml:trace>
  <inkml:trace contextRef="#ctx0" brushRef="#br2">10967 13375 8168,'-13'0'558,"3"-2"0,2-4-180,4-6 1,2 2 0,4 0 0,4 1 205,6 5 0,11 2-596,1 2 1,2-2 0,-1-2 0,3-2-130,0 2 0,7 2-182,-5 2 1,-1 0-1064,1 0 853,0-8 533,-1 6 0,5-6 0,-5 8 0</inkml:trace>
  <inkml:trace contextRef="#ctx0" brushRef="#br2">11806 13028 8170,'0'-18'9,"0"0"-40,0 0 532,0 8 0,0 6 1,-2 16 235,-4 12 0,2 8-906,-8 5 0,1 8-45,-1 3 1,4-1 165,8 1 0,0 1-515,0 6 0,0-8 267,0-5 0,6-3-33,0-3 0,9-7 161,-3-5 1,4-12 221,2-6 1,0-6 61,1-6 1,-3-6 367,-4-12 1,2-5-180,-8-7 0,6-7 67,-5 0 0,5-11 218,-6 5 1,0-8-169,-6 9 1,0-5-47,0-2 0,0 2-265,0 5 1,-6 3-154,0 9 0,-6 7-342,5 5-1051,-7 4 451,12 10 0,-6 10 984,8 12 0,8 12 0,2 4 0</inkml:trace>
  <inkml:trace contextRef="#ctx0" brushRef="#br2">12207 13120 8074,'0'-19'1048,"0"9"0,0 10-488,0 12 1,0 13-454,0 5 0,0 5-81,0 1 0,0 1-332,0-1 1,6 1 153,0-1 0,7-1 11,-7-5 0,8-4 120,-2-7 1,-2-3-124,2-4 0,1-4 340,5-8 0,0-10-28,0-8 1,-6-9 183,1-9 0,-3-3-150,2-3 1,2-3 72,-8-3 0,2-7 24,-2 0-275,-4 0 0,7-1 0,-9 9-203,0 2 1,0 3 58,0 5-1756,0 9 1876,0 1 0,-9 25 0,-1 4 0</inkml:trace>
  <inkml:trace contextRef="#ctx0" brushRef="#br2">12773 12718 8225,'-10'-8'720,"2"6"357,8-6 1,0 18-624,0 8 1,6 11-31,0 13 1,8 5-286,-2 8 1,-2-5-167,3 5 0,-9-4-18,2 10 1,2 2-289,-2-3 0,0-7-303,-6-10 1,0-5 262,0-1 1,-6-9-1035,0-4 734,-8-11-118,3-5 791,1-8 0,-6 0 0,6 0 0</inkml:trace>
  <inkml:trace contextRef="#ctx0" brushRef="#br2">12627 13156 8194,'0'-28'0,"0"1"-66,0 9 0,2 0-66,4 0 529,-4 8 0,14-7 1,-1 7 485,7 0 1,0-4-570,9 8 0,-7 0 116,6 6-266,1-8 0,5 6 0,1-5-76,-1 5 1,1 2-332,-1 0 1,-1 0 242,-5 0 0,5 9 0,-7 1 0</inkml:trace>
  <inkml:trace contextRef="#ctx0" brushRef="#br2">13430 13229 8115,'0'-18'832,"0"0"1,0 6-624,0-1 0,2 9 138,4-2 1,6-2-67,12 2 0,-3 0 0,5 4 0,0-2-300,5-2 0,3 0-626,3 6 1,-1 0 473,1 0 1,-7 6-18,1 0 1,-9 6 187,2-6 0,-3 16 0,-3-1 0</inkml:trace>
  <inkml:trace contextRef="#ctx0" brushRef="#br2">13521 13485 8115,'-22'0'-202,"4"0"202,3 0 1763,5 0-1159,26 0 1,7-2 570,19-4-1003,-3-5 1,3-1-1,3 2-591,2 2 1,-5-4 418,7 6 0,-9-8 0,5 3 0</inkml:trace>
  <inkml:trace contextRef="#ctx0" brushRef="#br2">15182 12627 8215,'0'-34'68,"0"3"1,0 7 0,-2 4 678,-4 1 0,-5 9 137,-7 4 0,-8 12-442,-5 6 1,-3 15-223,-3 9 1,-5 17-83,-1 14 1,-1 6 0,5 4-1,1 2 21,3-2 0,13-2-393,4-2 312,7 0 1,11-2 0,4-6 175,9-10-230,-1-9 0,22-13 1,-1-7-382,7-8-270,-1-12 1,11 2 0,-5-12-230,2-8 859,1 0 1,5-29 0,-2 3 203,-3-7 0,-7-9-51,2-7 0,-5-10 96,-1-2 0,-9 0-138,-4-6 1,-12 4 145,-5 2 1,-7 6-89,-7 0 1,-11 16 8,-12 3 0,-3 9-92,3 9 1,-5 3-192,5 9 1,-2 8-594,1 4 1,5 4 363,8 2 0,-1 8-1131,1 4 0,2 6 1540,4 7 0,-4 3 0,5 9 0</inkml:trace>
  <inkml:trace contextRef="#ctx0" brushRef="#br2">15930 13193 8062,'-16'-25'638,"3"1"1031,7 2 32,4 10-1250,2 3-75,8 9 0,-4 0 1,7 2 287,-3 5-1569,6 3 0,-6 2 1,4 0-2068,-6 2 2972,4 2 0,0 3 0,9-1 0</inkml:trace>
  <inkml:trace contextRef="#ctx0" brushRef="#br2">16623 12445 8115,'-8'-27'199,"6"7"0,-4-4 0,4 1 0,4 1 0,4-2 1003,6 1 1,6 3-702,7 2 0,9 0-280,9-1 1,9 3 0,1 2 0,8 2 98,4-2 0,-6 5-138,2 3 0,-5 4-6,-1 2 0,-8 0-169,-5 0 1,-9 8-139,-3 5 1,-14 9 116,3 2 0,-13 11-88,0 1 1,-4 5 137,-2 13 0,-10-1 73,-9 14 1,-1 6-52,-10 6 1,-1 10-266,-5 3 1,17-43-1,1 1 221,0 4 1,0 1-1,0 0 1,1 0-137,2 0 0,0-1 31,-3-2 0,1-2 1,3 43-1,-4-10-206,2-2 1,8-4 20,2-10 1,4-12-268,2-12 1,0-7-1404,0-6 1314,0-3 632,0-17 0,-9 6 0,-1-6 0</inkml:trace>
  <inkml:trace contextRef="#ctx0" brushRef="#br2">16550 13193 8104,'0'-29'566,"0"5"0,14-2-5,5 1 0,17-1 277,1 2 0,13 3-92,5-3-321,8 4 0,10 1 0,0 1 349,0 0-920,0 0 0,-8 6 0,-4 1-169,-5 3 1,-9-4 302,-5 6 0,-3-2 12,-2 2 0,-1 4 0,0-6 0</inkml:trace>
  <inkml:trace contextRef="#ctx0" brushRef="#br2">18649 12226 8175,'0'-45'18,"2"0"0,6-3 1,10 5-1,10 5 0,7 1 416,1 1 1,15 5 31,4 1 1,6 7 0,-1-1 0,5 4-1,0 2 0,10-1-198,-8 1 1,0 8-1,-12 4 1,-3 4-207,-3 2 1,2 10-23,-9 8 1,-9 5-139,-15 13 0,-8-1 164,-10 13 0,-2 3-141,-4 10 0,-12-2 190,-13 7 1,-11 1-200,-7 6 0,-10 0 203,-1 0 1,-11-8-289,-2-4 0,0-4 481,-6-2 1,4-1-67,2 1 0,10-10-10,8-9 0,10-1-132,15-11 0,6 6-193,11-5 1,7-1 78,12-6 0,13 0 35,11 1 1,7-1-298,5 0 0,-1 0-92,7 1 1,-5-1-1072,6 0 0,-11 2 63,-1 5 1372,-9-5 0,-10 15 0,0-7 0</inkml:trace>
  <inkml:trace contextRef="#ctx0" brushRef="#br2">18612 14196 8145,'-34'-6'811,"3"0"0,13-8 1099,12 2 1,12 2-1165,6-3 1,10 1-147,3-6 1,1 8-601,-2 4 0,-3-4 0,5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3165BB"/>
    </inkml:brush>
    <inkml:brush xml:id="br1">
      <inkml:brushProperty name="width" value="0.12095" units="cm"/>
      <inkml:brushProperty name="height" value="0.12095" units="cm"/>
      <inkml:brushProperty name="color" value="#3165BB"/>
    </inkml:brush>
    <inkml:brush xml:id="br2">
      <inkml:brushProperty name="width" value="0.12095" units="cm"/>
      <inkml:brushProperty name="height" value="0.12095" units="cm"/>
      <inkml:brushProperty name="color" value="#FF0000"/>
    </inkml:brush>
    <inkml:brush xml:id="br3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13685 12445 7889,'-8'-11'-703,"0"-1"1,-4 12 702,6 8 0,12 15 0,4 5 0</inkml:trace>
  <inkml:trace contextRef="#ctx0" brushRef="#br0">3047 7883 8459,'0'-37'127,"2"9"1,4 2 0,7 1 0,3 1 0,2 2 0,0 3 0,3 5 385,3 2 1,-4 8-1,4 0 1,-3 8-402,-3 8 1,-2 12-29,-4 7 1,-4 5-1,-8 5 1,0 3-86,0 3 1,0 2-325,0 5 128,0-7 1,0-2-1,-2-9-386,-4 1 329,4-1 0,-8-5-198,4-1 151,4-8 263,-6-3 1,8-19 139,0-13 1,8-13-74,4-10 0,4-3 219,3-10 1,-1 1-22,0-7 1,0 0-115,1 1 1,1-3 82,4-4 0,-3 6-53,3 0 1,-6 3 12,-6 9 1,3 9 257,-9 9 307,0 5-522,-6 10 1,-6 4-32,0 12 1,-7 12-1,7 13 0,-2 3-26,2 3 0,4 1 20,-4 5 0,4-5-87,2 5 0,0-3-247,0 3 0,6-5 147,0 5 0,10-7-1,3-5 0,-1-5-281,6-8 0,5-1-198,1-5 1,-2-4-727,3-8 1,-3-2 276,3-4 0,-3-4 108,-4-9 846,-12 1 0,21-8 0,-13-3 0</inkml:trace>
  <inkml:trace contextRef="#ctx0" brushRef="#br0">3978 7883 8459,'0'-18'1535,"-8"-1"-520,6 1 348,-6 8-303,8-6 326,0 14-1180,0 2 0,0 10-221,0 8 0,6 0-229,0 1 1,2-1-240,-2 0 1,-2 0-584,8 1 0,-6 5 1066,6 0 0,1 9 0,5-5 0</inkml:trace>
  <inkml:trace contextRef="#ctx0" brushRef="#br1">3284 12591 8782,'-8'-39'117,"6"-4"1,-4 15-1,4 0 1,2 1-1,2 5 871,4 4-763,-4-5 1,15 21-1,-5-4 1,4 4-1,2 4 18,0 4 0,-5 13 0,-1 11 0,0 7-131,-2 5 0,-2 3 195,-8 3-692,0 5 1,0-8 0,0 5-957,0-1 1091,0-8 0,0 3 0,0-7-166,0-1 1,0-7-170,0-5 300,-8-4 257,6-10 1,-6-18 259,8-16 0,6-15-67,0-3 0,8-9 252,-2 2 0,5-3 76,1-3 1,2 0-127,5 1 0,-5 7-5,4 4 0,-10 7 198,-1 5 301,-1-3-683,6 22 0,-2 6 19,-4 24 1,-4 8-164,-8 11 1,7 1-250,-1 5 1,2-5-85,-2 5 0,-2 2-220,8-3 1,-8 1-288,2-7 0,4 1 174,2-1 1,-1-7-351,1-5 1,0-6 166,6-6 815,0-4 0,1-8 0,-1 0 0</inkml:trace>
  <inkml:trace contextRef="#ctx0" brushRef="#br0">4033 12682 9338,'16'-8'894,"-4"8"1,4 2-356,-4 10 1,5 2-180,1 10 1,0-3-121,0 3 0,1 2-53,-1-1 0,-2 5-183,-4-6 0,-4 9-57,-8-3 1,0-1-363,0 1 0,-2-2-219,-4 3 0,-4 1-1703,-8-7 2337,0-1 0,-1 2 0,1 3 0</inkml:trace>
  <inkml:trace contextRef="#ctx0" brushRef="#br0">4033 12736 8581,'0'-18'-20,"0"-6"13,0 0 998,0-1 1,8 7 0,6-2 342,8-5-516,7 5 0,13-6 1,3 8 473,1-1-1454,3 9 0,6-4 0,0 8 162,-1 2 0,-7 2 0,-2 2 0</inkml:trace>
  <inkml:trace contextRef="#ctx0" brushRef="#br0">12280 2299 8204,'0'-18'-1700,"0"6"1291,0 0 290,8 8 1,-6-7 44,5 5 74,-5 4-3,-2-6 2,0 8 1,0 2-1,0 4 1,0-4 0,-9 15 0,-1-7 0</inkml:trace>
  <inkml:trace contextRef="#ctx0" brushRef="#br1">12518 2135 8988,'0'-30'11,"0"-1"0,0 1 1,0-1-1,0 1 1,0-1-1,0 3 420,0 4 0,-2 3 1,-3 3-1,-1 0 418,2 0 1,-4 10-364,2 8 1,-6 16-136,6 14-248,0 5 1,0 9 0,0 7-388,2 8 162,2-2 1,0 7 0,-3-5-1205,-1 2 1061,0 0 1,6-4 0,0-1-1227,0-1 1187,0 4 0,0-23 0,0 3-567,0-7 787,0-9 90,0-5 0,0-18 765,0-12-583,0-13 1,8-3 0,5-10 487,3-5 0,2 2-75,0-7 0,1 7-190,-1-1 1,0 3 362,0 3-605,9 7 0,-7 3 1,6 8-137,1-1 95,-7 9 1,6 4 0,-8 14-97,1 11-15,-1 7 0,0 10-477,0 1 0,1 5 101,-1 1 1,-6 2-106,0-3 0,-6-5 1,5 1-671,-3-5 0,4-5 362,-6 2-630,0-3 1394,2-9 1,2 0 0,8 1 0</inkml:trace>
  <inkml:trace contextRef="#ctx0" brushRef="#br0">13156 2463 8579,'0'-18'0,"0"0"534,0 0 0,-6 5 1028,0 1-569,0 8-468,6-4 1,2 10-274,4 4 1,2-2-381,4 8 1,3 1-75,-9 5 1,6 2-359,-6 4 1,8-3-8,-2 3 0,-4-2-1234,-2 3 1801,5-5 0,-1 14 0,8-5 0</inkml:trace>
  <inkml:trace contextRef="#ctx0" brushRef="#br1">12499 15401 8645,'-2'-47'-111,"-2"6"1,-2 9-1,2 8 244,2 3 1,0 13 0,-2 10 0,-2 14 583,2 13 0,-4 9-490,2 11 0,0 0-459,6 12 0,0-5 1,0-1-1,0 2-91,0 4 0,0-11 44,0 5 0,0-12-111,0-1 0,0-5 195,0-7 1,0-4-70,0-7 172,0-9 1,0-10 385,0-12 0,2-13 47,4-5 1,-2-5-37,8-1 1,-2-7-39,2 1 0,4 5 136,-3 7 0,3 2 587,2-3-800,0 5 0,1 16-203,-1 4 0,6 6 62,0 6 0,1 6-302,-7 12 0,0 7-565,0 11 0,5-1 446,-5 7 1,4-1 369,-9 2 1,3 3 0,2-5 0</inkml:trace>
  <inkml:trace contextRef="#ctx0" brushRef="#br1">13156 15857 12793,'10'2'356,"-4"4"1,-2-2-672,3 8 1,-5-6-186,4 6 0,-4 0 326,-2 7 176,0-1 0,0 0 1,0 0-1</inkml:trace>
  <inkml:trace contextRef="#ctx0" brushRef="#br1">20072 6514 14483,'0'-18'-846,"0"0"0,0-1 0,0 1 1,0 0-1,0 0 53,0-1 0,0 1 451,0 0 131,0 0 175,0-9 0,0 7 1,0-6-1</inkml:trace>
  <inkml:trace contextRef="#ctx0" brushRef="#br1">20145 5949 13220,'0'-35'-917,"2"3"1,2 3-172,2 3 0,6-7 1113,-6 3 1,2-2 108,-2 1 1,-4-3 56,5 3-89,-5-3 1,4-3-1,0 1 158,-2-1 1,0 7-237,2 0 1,-4-1 182,4-5 1,-2 7-39,2 5 0,-4 10 149,4 2-186,-4 8 115,6-5 1,-6 20-282,5 7 0,-5 16 72,-2 15 0,-2 4-134,-5 1 0,3 3 42,-8 4 1,6-2-285,-6 8 1,8-2 178,-2 1 0,-2-3-210,2-8 0,0-2 91,6-5 1,0-3 250,0-8 0,0-3-194,0-4 103,0-11-11,8-11 1,0-18 215,4-9 0,4-7 143,-4-10 1,-2-1-154,3 1 1,-7-7 153,6 0 1,0 1 10,6 5 0,-1 7-36,-5-1 1,4 15 90,-4-2 0,4 12 187,3 0 1,-1 6-320,0 6 1,-6 12-310,0 13 1,1 3-157,5 3 0,-2 7 60,-4 5 0,4-3-310,-3 3 1,-3 0-515,2 6 959,-8-9 1,12 7-1,-6-7 1</inkml:trace>
  <inkml:trace contextRef="#ctx0" brushRef="#br1">20838 5255 12795,'0'-18'-1839,"-2"8"1,-2 2 1842,-2 0 0,0 4 580,6-9-254,0 9-64,0-12-94,0 14-192,0-6-127,0 8 1,0 8-222,0 4 347,0 4 1,0 3-1,0 1-512,0 4 1,-2-1 548,-4 7 0,4 0 1,-6 7-1</inkml:trace>
  <inkml:trace contextRef="#ctx0" brushRef="#br0">20747 5328 8548,'0'-18'-266,"0"6"0,0 0 1,2-3-1,2-1 141,2-2 1,2 2 306,-2 4 1,4-5-34,9 5 1,-1 4-201,0 2 177,0 4-187,-7 10 0,-3 4 0,-8 11 171,0 1-132,0 8 1,-8-9 0,-5 7 1,-3 2 1,4-3-20,0 1 1,8-7 0,-2 1 1,4-2 30,2 2 167,0-3-131,0 5 0,8-16 5,4-4 1,10-4-43,3-2 0,-1 0-1,-6 0 0,0-2-185,1-4 194,-1 4 0,0-6 0,0 8 0</inkml:trace>
  <inkml:trace contextRef="#ctx0" brushRef="#br2">12554 4124 10536,'2'-31'-430,"2"3"0,4 0 1,2 1-1,5-1 202,1 0 1,-4 5-1,0-1 1,2 4 1123,3 1 1,1 1-394,0 0 1,0 2 0,0 1 170,1 3 1,-7 8-200,0-2 1,-10 4-169,-2 2 1,-10 8-272,-14 4 1,-7 5 135,-11 1 0,-7 0-263,-12 0 1,2 1 237,-8-1 1,-6 0-182,-6 0 0,-14 1-63,2-1 0,-2-6-410,7 0 0,7-8 259,13 2 0,1-4 59,16-2-21,0-8 0,37-2-1341,0-8 1129,24 0 0,15 7 1,19 5 421,7 4 0,-11 2 0,11 0 0</inkml:trace>
  <inkml:trace contextRef="#ctx0" brushRef="#br3">11514 4142 8545,'-6'-18'-196,"-2"0"0,0-1 1005,0 1 0,1 6-13,7 0 1,2 8-443,5-2 0,-3 4-215,8 2 0,-6 0 64,6 0-40,-8 8 0,10-4 0,-8 8 125,-2 2-190,7-6 1,-9 8 0,6-1-178,0 7 153,-6-2 0,6 7 0,-8-7-131,0 4 47,8-4 1,-6 15 0,4-5-32,-4 5 1,4 1-89,0 1 1,7 1 124,-7 5 0,6 4 54,-6 7 0,6 3 17,-6 4 0,6-2 139,-6 8 1,6-9-134,-5 3 0,5-4 27,-6-2 0,6-1-178,-6 1 0,8 0 74,-2 0 0,5-1-169,1 1 0,0 0 133,0 0 1,1-1-42,-1 1 0,0 2 6,0 4 1,1-5-2,-1 5 1,-6-4 55,0-2 1,0 0 20,7-1 1,-7 1 130,0 0 1,-6 0-139,6-1 1,-6 1 5,6 0 0,-5-1 40,5 1 0,-2 0-9,2 0 0,4-1-65,-4 1 1,-1 6-16,1 0 1,-6 0 46,6-7 0,-6 3 15,6 4 1,-6-4-14,6 4 1,-8-5-9,3-1 1,-5 2 0,-2 4 0,6-3-47,0 9 1,0-8-97,-6 2 0,0-4 137,0-2 1,0 5-6,0 1 1,6-6 43,0-6 1,0-1 100,-6 7 0,2 0-37,4-1 0,-4 1-83,4 0 0,-4 2-121,-2 4 1,0-3 45,0 9 1,0-8-175,0 2 1,-6-4 210,0-3 0,-8 7-27,2 0 1,2 0 43,-3-6 1,3-1-14,-2 1 0,-4 0 138,4 0 1,2-1-14,-2 1 1,5 0-28,-5 0 1,2 5 0,-2 1 0,2 0 23,4-6 0,2 1-71,-8 5 0,7-4-8,-1 4 1,4 2-39,2-2 1,0-1-143,0-5 0,-2 6 115,-4 0 0,4 6 33,-4-6 0,4-1-132,2-5 0,0 6 135,0 0 0,0-7 1,0-5 0,0 0-34,0 6 1,6-1 6,0 1 0,8 0 248,-1 0 1,-3-7 80,2 1 0,-6 6-210,6 5 0,-2 1-71,2-6 0,-1 0 11,-5-1 0,-2 3-65,8 4 1,-8-4-175,2 4 1,-2-3 137,2 3 1,-4-2-78,4 8 1,-4-8 172,-2 2 0,-6-3-9,0 3 0,-2-4 97,2 4 0,-2 2-142,-4-3 0,2 1 197,3-6 0,-1 0-44,-4-1 0,2-1 61,4-4 0,2 4-116,-8-5 0,8 5 0,-2 2 1,-2-1-51,1 1 0,-5 0-14,6 0 1,-8-1-26,2 1 1,2 0 57,-2 0 1,-1 1-160,-5 5 1,-6-4 94,-1 4 0,-1-4 36,2-3 0,3 1 67,-3 0 0,4-2 163,2-5 0,-1 3-63,1-9 0,6 7-71,0-6 1,0 5 145,-7-5 1,3 6-128,4-7 0,-4 9-39,4-3 1,-3 5-62,3 2 1,-2-6-170,8-1 0,-8 1 129,2 6 0,4-9-98,1-3 1,5-5 250,2-1 1,0-7-145,0 1 1,0-9 264,0 2 0,0-1-152,0 1 0,2-4-58,5 5 1,1-5-33,4-2 0,2 0 7,-8 1 1,8-1 15,-2 0 0,-1 0-27,1 1 1,-8-1-31,2 0 0,2-6 26,-2 0 1,2 1-1,-2 5 0,-4-6 9,4 0 336,-4 0-211,-2 7 207,0-9-53,0-2 12,0-8 0,2 0-232,5 0 0,-3 0 63,8 0 0,0 0-103,6 0 1,0-2 96,1-4 0,1 4-213,4-4 1,3 2 50,3-3 0,2 5-87,-7-4 1,7 4 87,-1 2 1,3-6-13,3 0 1,-3-2-62,-4 2 1,9 2 25,-9-8 1,9 6-273,-9-7 1,-3 7-402,-3-6 0,2 0-446,-1-6 0,5 6 55,-6 0 0,1 7 1148,-7-1 0,8-4 0,3 0 0</inkml:trace>
  <inkml:trace contextRef="#ctx0" brushRef="#br3">14032 3613 8490,'-18'-12'-230,"0"2"0,-1-1 0,1 1 2553,0-4-1803,0-2 0,9 4-403,9 0 1,9 8 0,11-3 85,4 5 0,5 0 0,9-2 206,5-2-283,3 0 0,9 0 0,2-2 125,4-2-158,-5 6 1,15-12 0,-4 5-54,4 1-11,2-6 1,0 12-1,-2-6 33,-4 2-25,-4 2 1,-8 6-129,-1 0 1,-7 0 112,-4 0 1,-13 2 0,-6 2 73,-3 2 1,-3 6 26,0-6-94,0 8 1,-1-10 175,-5 9 0,4-1-43,-4 6 1,-2 0-41,2 0-118,-8 9 1,7-7 93,-5 4 1,2 3-52,4-3 1,2 9 35,-8-3 0,6 6-296,-6 7 1,7-4-1,-5 3 60,2-3 0,-6 5-28,2 5 1,2 4-87,-2 1 1,0 1 126,-6 0 1,0 0-65,0-1 1,0 7 81,0 0 0,0 0 87,0-6 1,0-1-28,0 1 0,0 4 191,0-4 1,0 3-147,0-9 1,-2 4 157,-4 1 1,4 1 55,-4 0 1,2 2-52,-2 4 0,4-3-116,-4 9 0,-2 0-17,2 6 0,0-6-3,6 0 0,-7-2-60,1 2 1,0 8-165,6-8 1,0 2 158,0-9 0,0-1 21,0 8 1,0 0 249,0 6 1,0-8-153,0-4 1,0 2 91,0-3 0,0 7-35,0-6 1,0 0 82,0-6 1,0 6-193,0-1 0,0 9 2,0-2 0,6-2 45,0 2 0,1-2-14,-7 2 0,0 8-71,0-8 1,2 6 51,4-13 0,-4 9-112,4-2 1,-4 4 149,-2 2 0,2-6 10,4 0 1,-4-8 11,4 2 1,-2 2 8,2-3 1,-4 7-96,4-6 1,2 6-1,-2-6 1,3 8-8,-3-2 1,-4-2 54,4 1 0,-2-5-139,2 6 1,-4-2 21,4 2 0,-4 2-73,-2-8 0,0 8 151,0-2 1,0-3-8,0 3 0,0-6 47,0 6 0,-6-6 161,0 6 0,0-8-185,6 1 1,0-3 4,0-2 1,-6 8 14,0 4 1,0-4-39,6-3 0,0 3-2,0-2 1,0 2 34,0-2 0,-2-2-15,-5 7 0,5-7 12,-4 2 0,4-2-1,2 2 0,0-5 11,0 5 0,0-4-14,0-2 0,8 0-13,5-1 1,-3 1 17,2 0 0,0-1-37,6 1 0,-6 2-5,1 4 0,-1-4-12,6 3 0,-6-3 19,0-2 1,-1 2-7,1 4 1,2-5-28,-8 5 1,6-4 32,-6-2 1,2 1-70,-2 5 1,3-10 34,3 4 1,2-3-7,-8 9 1,6-4 87,-6 4 0,6-4 3,-6-3 1,1 1 2,-7 0 0,6 2 11,0 3 0,2-3 52,-2 4 0,-4 2-74,4-2 0,2 1-37,-2-1 0,6-4-7,-6 4 1,9-4-87,-3-3 0,-2 9 47,2 4 0,-2-4-154,2-2 0,5-4 148,-5-3 1,-2 7-13,2 0 0,0 0 25,6-6 1,-1-1-71,-5 1 1,4 0 421,-4 0 0,-2-9-51,3-3 0,-3-5 23,2-1 1,-2-1-161,-4 1 1,-4-3-46,4-3 0,-4 3 4,-2-4 1,-2-1-2,-4 1 0,2-1 56,-8 1 1,0 3-8,-7-9 1,7 6-46,0-5 0,2 5-129,-2-6 0,2 1-86,4-7 0,4 6 111,-4 1 0,3 1 48,3-2 0,0-1 47,0 7 1,0-8-18,0 3 0,-6 1 152,0-2 1,0 7-106,6-7 1,-6 6 67,0-5 1,-8 5 301,2-5 0,-5 1 64,-1-2 0,-6-4-216,0 5 0,-9-5 81,3-2 0,-5-6-39,-1 1 1,-7-3-199,1 2 0,1 2-852,11-8 0,-3 0 482,9-6 1,0 6-3040,5 0-87,9 1 3317,2-7 0,24-9 0,5-1 0</inkml:trace>
  <inkml:trace contextRef="#ctx0" brushRef="#br3">19251 5602 8475,'10'-37'107,"6"1"1,-6 1 0,2 5 0,1 6-1,1 1 1209,2-1-990,-6 12 0,4-12 530,-8 11-523,0 5 0,-8 0-256,-4 8 1,-4 0 0,-10 0-1,-4 0 0,-7 0 1,-5 0-186,-7 0 1,3 2-132,-9 4 0,-6 2 47,-6 5 1,7-3 169,5-4 42,0-4 0,-5 12 0,1-8 70,4-2 0,5 0 12,7 2 1,7-2 211,-1 8 1,9-5-244,-2 5 1,9-6 15,3 6 1,8 0-138,-2 6 1,4 7 92,2-1 1,2 8-9,4-1 0,4 5-14,9 7 0,1 2-37,4 3 0,-2 11 23,9-4 1,-9 6-2,3-1 0,-5 11 17,-2 8 0,-2 3-214,-4-3 0,3 2 296,-9 4 0,0 8-28,-6-8 0,6 2 105,0-7 1,2-5-82,-2 4 1,-4 2 4,4-2 0,2 0-107,-2-6 1,7 0 7,-7 0 1,0 6-13,-6 0 0,0 0-176,0-6 1,0 0 85,0 0 0,-2 14 79,-4 4 1,2 5 55,-9-5 0,9 8-104,2-47 0,-2 0 0,0 3 1,0 1 56,1-1 1,0 0-1,-1 1 1,0-1 22,-2 43 1,4-46 0,0 1 51,-4-2 0,0 1 0,3 4 0,0 0-69,-3-2 1,-1 1-1,4 5 1,0 0 2,-2-5 1,-2-1 0,1 4 0,0 0 32,-3 0 1,0 0 0,0 0 0,2 1-26,1 2 1,-1 0-1,-1-2 1,0-1-120,2-3 1,0 0-1,-2-1 1,0-1 37,-1-1 1,0 0 0,-1 3 0,1 1 29,0-4 0,0 0 0,0 0 0,0-1-1,-9 40 204,-9 1-92,7-1 0,-12 4-20,7-4 1,-7 5 20,1-11 1,3 4-108,-2 2 0,7-2 68,-1-3 0,4 1-9,1-8 0,1 6-157,0-6 0,2 0 154,4-6 1,3-2-6,9-4 0,0 4-19,0-4 1,0-6 31,0-7 0,9-1 31,3-10-3,12 7 81,-4-3 0,9 0 100,-5-5 0,4-5-85,9-7 1,1-2 278,5-3 1,-2-13-153,7 0 0,1-8 90,6-4 0,1 0-105,5 0 0,-4-2-139,4-4 0,2 2 24,-3-8 1,11 0-246,2-7 0,0-1-110,6-4 0,3 4-198,-3-5 0,2 3-186,-2-2 0,-10 3-413,4-3 0,-12 10 26,-1 2 1,-3 2-574,-2-3 1,-2 3 1549,-5 4 0,9 0 0,-8-8 0,-5 0 0,-3 1 0</inkml:trace>
  <inkml:trace contextRef="#ctx0" brushRef="#br3">21787 5967 8449,'-2'-16'-50,"-2"-1"0,-2 1 0,2-4 0,2 0 1,2-1-1,2 3 150,4 0 0,4 0 0,10-3 194,5-3 0,3 4 1,9-7-3,-1 1 1,9 4 0,3-7 0,5 3 305,2 4 0,-7 1-313,1 3 0,-2-4-119,1 4 0,1-3 248,-12 15-395,3 0 0,-18 6 144,9 0 0,-9 2-134,2 4 0,-9 10 236,-3 9-336,-8 7 1,10-9-1,-8 7 40,-2 2 1,-2 5-22,-2 5 1,0 3-22,0 4 0,0 5 67,0 1 0,-8 4-93,-4 14 0,2 2 102,-2 10 1,1 6-257,-1 1 0,-2-1 224,8 6 1,0-44-1,0 0 5,2-2 1,2 1-1,-2 1 1,2-1 14,2 46 1,0-5-1,0 4 0,8 3-16,4-3 1,-2 0-57,2-5 1,0 1-11,7 4 0,-1 2 117,-9-47 1,0 0-1,9 47 132,1-8 0,1 9-129,-8-49 1,0 1 0,9 50 73,-9-51 0,0 1 0,10 45-126,-9-45 1,-1 0 0,-2-1 0,0 1-25,2 3 0,0 0 35,-1-1 0,-2 1 1,1 1-1,-1 0 0,0 0 1,0 1-125,0 1 0,0 0 1,3 1-1,0-1 23,0 0 1,1 0-1,0-5 1,0-1 26,0 3 1,-2 0 0,8 44-29,-10-47 0,0-1 1,7 47 71,-12-46 1,-2-1 0,4 38 132,-6 3 0,0-5-7,0 4 0,-8 0 4,-4 1 0,2-3-153,-2-4 1,-2 2-10,-11-8 1,5 2-170,-4-2 1,3-4 168,3 4 1,-2 3-183,-4-3 0,3-6 222,-3-7 1,6-9 4,6-2 1,-5-10 146,5-15 0,2 2 251,-2-7 1,0-1 251,-7-6 0,-5 1 5,0-1 1,-9 0-149,3 0 0,-5-1 151,-1-5 1,-1 2-168,1-8 1,-3 8-190,-3-2 1,3 5-59,-3 1 0,-3 0-33,3 0 0,-9 7-107,2-1 0,3 6-98,-3-5 0,2 7 21,-1-1 0,-3-3-25,8 2 0,-5-7 111,5 1 0,3-4-14,9-1 1,-3-1 41,3 0 0,-1-6-12,1 0 1,-1-8 54,8 2 0,-1-1 52,7 1-202,0-4-62,8 6-1514,2-8 291,8-8 0,8 4 1280,4-9 0,12 1 0,5-6 0</inkml:trace>
  <inkml:trace contextRef="#ctx0" brushRef="#br3">6368 4160 8552,'8'-52'-106,"-4"3"0,9-12 1,1 4-1,2 3 1,0-1-1,-2 2 575,-1 5 0,-9 3 0,2 10 0,-4 5 0,-2 6 618,0 3 0,0 3 117,0 0-735,-8 8-245,6 2 0,-7 10 181,9 4-214,-8 4 1,6 10-1,-6 5 395,0 5-440,6 4 1,-12 11-1,6 4 81,-2 3 0,6 5-167,-2 4 0,-3-2 316,3 8-510,-8 8 1,12 0 330,-4 4 1,-2-2 68,2 2 1,0 6-149,6 12 0,0-11 0,0-1-185,0-8 1,0-4-156,0 0 170,8-8 0,-6-5-297,4-11 1,-2 2 163,2-9 1,-4 1 6,4-7 0,-4-1 0,0-5-231,4-5 1,-4-5-150,4-2 0,-1 0-117,1 1 1,-2-7-272,8 0 1,-8-6 150,2 6 275,-4-8 520,-2 4 0,-8-8 0,-2 0 0</inkml:trace>
  <inkml:trace contextRef="#ctx0" brushRef="#br3">5985 5310 8552,'-34'-28'339,"3"3"1240,13 5-152,10 2-647,8 8 0,4 1-277,8 9 1,2 2 201,17 5 1,-3 3-127,2 8-415,5 0 0,-7 2 1,9 3-277,-1 1 0,1 6 38,-1-5 1,-1 1-36,-5-1 1,3 1-65,-9 4 0,6 3-398,-5-9 1,-1 6 245,-6-5 0,0-1-26,1-6 0,5-1 242,0-5 1,3-6 423,-3-12 0,4-6 504,9-13 1,-1-7-410,1-17 0,-1-2-65,1-15 1,1-9-695,5-11 1,-4 3-395,3-2 1,-3 8 412,-3-2 330,-7 20 0,5 0 0,-4 17 0,5 1 0,1 3 0</inkml:trace>
  <inkml:trace contextRef="#ctx0" brushRef="#br3">4452 2774 8471,'-18'-31'82,"2"3"0,2 1 1,1 5-1,-1 2 732,-2 2 1,4 7 0,2 7-1,2 8-176,4 9 1,-5 11 0,3 8-242,2 9 0,2-1 0,2 9-159,0 2 0,-6 8 0,0 3-112,2 3 1,2-6-365,2 2 1,0-4 0,0-3 277,0 1-692,0 0 0,0-8 0,0-5 99,0-3 0,0-11-490,0-4-466,0-3 1509,8-3 0,-6-8 0,6-2 0</inkml:trace>
  <inkml:trace contextRef="#ctx0" brushRef="#br3">4379 2244 8391,'-18'-34'90,"2"1"-46,4 3 282,4 8 0,1 2 0,-1 9 989,-2 3-686,6 2-98,-12-2-1248,14 6 1,-6-4 305,8 12 1,0 6 410,0 13 0,8-5 0,2 6 0</inkml:trace>
  <inkml:trace contextRef="#ctx0" brushRef="#br2">4544 2755 8843,'0'12'404,"0"1"0,0-1-24,0 6 1,0-4 501,0 4 1,6-3-622,0 9 0,6 4-168,-6 3 1,8 1-318,-2-1 1,-2 3-319,3-3 0,-3-3 137,2 2 0,4-7 0,-14 3 290,4-8 305,4-8 1,-8-4-245,4-12 1,-1-4 408,1-8-289,-4-8 0,8-1 0,-4-5 483,6 1 0,-2 3-33,2-2 1,7-3-139,5 9 1,0 0 431,-6 5-529,9 9 1,-7 2 0,4 8 249,-3 0-398,-3 0 1,6 10-1,1 8-121,-3 11 152,-2 5 1,-8 3-787,1-1 0,-7 1 0,4-1-1970,-2 1 1842,-2-1 0,-6-1 0,0-3-1913,0-1 2658,0-9 1,8 4 0,2-8 0</inkml:trace>
  <inkml:trace contextRef="#ctx0" brushRef="#br3">5365 2518 8563,'0'-18'0,"0"0"0,0-1 1062,0 1 257,0 8 1,2 2-375,4 8 1,-2 10 81,8 8 1,-6 9-795,6 9 0,-6 3-21,6 3 1,-1 5-195,1 8 0,2 5 301,-8 1-1045,8 0 1,-12-2 377,4 8 1,-4-6 0,-2 12-1015,0-2 1,-2-9-191,-4-1 1,2-6 598,-8-6 0,0-7 953,-6-11 0,-9-5 0,-1-8 0</inkml:trace>
  <inkml:trace contextRef="#ctx0" brushRef="#br3">5474 2463 8563,'37'-54'177,"-1"1"335,1 4 0,-1 7-60,1 11 1,3 11 288,-3 8 0,7 8-148,-13-2 12,-1 4 1,-12 16-1,-1 6-38,-5 6 0,2 5-364,-8 5 1,0 1-434,-6-1 1,-8 3 264,-4 3-281,-13-3 1,3 6 0,-6-9-265,1 1 1,-3-1-720,6 1 0,-7-9 317,7-4 1,-2-3 911,1-3 0,-3 0 0,-9 0 0</inkml:trace>
  <inkml:trace contextRef="#ctx0" brushRef="#br3">5912 2536 8692,'0'-10'1083,"0"2"0,6 10 0,2 4-879,2 6 1,3 5-397,5 1 1,0 2-399,0 4 1,1-3 396,-1 3 0,0-4 315,0-1 1,1-1-204,-1 0 0,0-6-533,0 0 0,1-8-31,-1 3 1189,-8-5 0,6-13-252,-4-7 1,-4-2-1,1-13 604,-1-5 1,-6-1-639,4-9 1,-2-1 1,2-6 0,-4 7-746,4-1 436,4 8 1,-6-9 49,8 7 0,1 1 0,5 5 0</inkml:trace>
  <inkml:trace contextRef="#ctx0" brushRef="#br2">6332 1478 11500,'0'-18'651,"0"0"857,0 7 1,8 5-593,4 12 0,4 7 215,2 11-869,1 4 1,-1 17-65,0 4 0,7 3 0,-1 5-130,-2 4 0,-2 4-403,-1 8 0,-3 14-1725,-4 4 1837,4 4 0,-12-3 1,7-3-934,-3-4 1,-2-6 481,-6-12 0,6-6-246,0-13 1,0-9 81,-6-9 171,0-7 1,-2-3 204,-4-8 0,2-8 152,-8 2 1,1-6 0,-3-6 1031,2-6 1,0-10-859,-6-3 91,-1-7 1,-1 4 0,0-9-30,2 1 0,-5-1-136,11 1 391,4 7 1,-2-5 0,6 5 2412,-2 1-2222,0-6 0,8 13 0,2-5 786,2 0 0,14 3-240,-2-7 1,13 8-329,-1-3 0,13 5-381,5 2 0,5-7-229,2 1 1,0 2-552,-1 10 1,-5-3 753,0 9-161,-9-8 1,13 4-1,-6-8 1</inkml:trace>
  <inkml:trace contextRef="#ctx0" brushRef="#br2">11386 912 9250,'0'-26'-316,"0"-4"1,0-3 0,0 1 0,0 3 963,0 3 0,6-4 181,0 5-410,0-7 1,-6 12-1,0-5 803,0 5-687,9 2 1,-7-1 534,4 1-843,-4 8 1,-2 4 0,0 14 614,0 10-667,0 9 1,-2 11 0,-2 5 292,-2 5-308,-9 5 1,11 10 0,-6 2-148,2 0-241,-6 6 1,12-8-1,-6 5-394,0-1 301,6-8 1,-7 4 0,9-10-133,0-5-108,0 5 0,0-14 1,0 1-447,0-7 259,9-7 1,-5-8-392,8 0 132,-8-7 605,12-3 0,-6-16 0,8-5-168,1-3 0,-1-2 629,0 0-49,0-9 1,1-1 0,-1-8 0</inkml:trace>
  <inkml:trace contextRef="#ctx0" brushRef="#br2">11988 639 9250,'0'-29'-655,"0"-3"436,0 7 2961,0 1-1433,-8 14-747,6 2 1,-6 10 0,6 6 730,-4 10-874,4 1 0,-8 15 3,4-4 1,2 7-1,-6 3-38,1 3 0,3 6-198,6-7-93,-8 9 1,6-6-1,-4 3-562,4-5 557,2 3 1,0-1-872,0 4 1,0-5 275,0-7 0,6-7 0,0 1-485,-2 1 0,0-6-140,2-1 0,-3-5 199,3-2-1169,-4 1 2103,-2-1 1,-8 0 0,-3 0 0</inkml:trace>
  <inkml:trace contextRef="#ctx0" brushRef="#br2">11477 1296 9250,'-10'-9'-887,"2"5"44,8-8 0,0 6 2957,0-6-1297,0 8 0,0-12 31,0 4 1,8 1 0,6-1 513,9-2-865,5-2 0,11 4-49,3-1 1,7 1-426,12-6 0,-2 0 0,5 0 419,-1-1-641,6 9 1,-12-4 0,4 8-2355,-4 2 1644,-3 2 1,-7 4 898,-4 4 0,-13 4 1,-4 8-1</inkml:trace>
  <inkml:trace contextRef="#ctx0" brushRef="#br2">12554 967 9250,'0'-18'3363,"0"8"-2567,0-7-225,-8 15 0,6-4 840,-4 12-1070,4 5 0,2 7 1,0 2-6,0 4-246,0 5 1,0 1 0,0 1-760,0 1 687,0-6 1,0 7-242,0-9 1,6 9-63,0-3 1,0-4-1,-4 1-2695,4-1 2205,-4-6 767,14 7 0,-5-1 0,7 3 0</inkml:trace>
  <inkml:trace contextRef="#ctx0" brushRef="#br3">18484 1770 8005,'0'-55'0,"0"0"102,0 1 0,0 5 1,0 2-1,0 1 1,0 1 1546,0 1 0,0 3-972,0 11 0,0 3 421,0 9-380,0 0 1227,0 8-1025,0 2 1,-2 30-651,-4 8 1,2 11 12,-8 1 0,8 7-124,-2 12 1,-2 4-18,2 8 1,-2 0 0,4 2-119,-3 4 0,1 2-906,6 4 318,-8-4 1,4-6 330,-8 4 1,6 2 0,-4 5-699,2-7 709,-6-13 1,9-3-657,-7-8 0,8-8 269,-2-5 0,4-17-173,2-7 472,8-12 0,4 2 0,11-10-371,1-4 681,8-4 0,5-17 0,10-1 0</inkml:trace>
  <inkml:trace contextRef="#ctx0" brushRef="#br3">19086 1533 8280,'-12'-53'175,"2"4"477,2 7 512,2 11 1513,6 5-898,0 8-1098,0 8-298,0 10 1,0 10 0,0 10 101,0 4 1,-2 7-120,-4 11 0,2 5-203,-8 8 0,8 0-251,-2-1-9,4 9 0,-1-4 0,-1 8-471,-2 2 1,0 2-1487,6 2 1510,0 0 1,-2 0-855,-4 0 0,2 6 652,-8 0 0,0-8 0,-9-10 746,-3-5 0,2-9 0,-9-4 0,-1-5 0,-2-1 0,-3-1 0</inkml:trace>
  <inkml:trace contextRef="#ctx0" brushRef="#br3">18484 2536 8319,'0'-30'0,"0"2"289,0 1 1,0 1 309,0 2 1,15 1 565,3-7 1,12 5-610,1-5 1,11 6-107,7-7 0,6 9-614,5-2 1,-1 3-1072,8 3 1165,0 0 0,-2 2 70,-4 4 0,-5-5 0,-1 7 0</inkml:trace>
  <inkml:trace contextRef="#ctx0" brushRef="#br3">19543 2062 8528,'2'-18'606,"4"-1"1,4 7 68,8 0 0,6 2 1225,1-2-1500,7 4 0,-9 10 0,5 6 356,-2 10 1,-1 8-245,-7 11-254,-8 8 1,-2-5-54,-8 9 1,0-1-1,0 5 57,0-4 0,-6 1-170,0-7 1,0-6 402,6-7-192,0-8-275,0-4 1,16-9-1,8-11-504,9-5 1,11-5 61,5-12 0,6 6-1107,6-1 1521,-5 1 0,15 8 0,-6-8 0</inkml:trace>
  <inkml:trace contextRef="#ctx0" brushRef="#br3">27170 4525 8404,'12'-77'6,"0"2"0,2 4 0,3 2 1,1 4 765,0 5 0,-2 11-226,-3 6 0,-5 13 642,-8 6-858,0 11 0,-8 5 0,-5 10 707,-3 4-837,-2 13 0,-6 15 234,-1 9 1,-5 14-152,6-3 1,-1 13-271,7 0 0,2-2-49,4 2 0,3 2 0,9 8 352,0 2-1008,0 0 0,11-14 399,7-4 0,18-5-200,19-1 1,10-10-74,14-9 1,4-15 495,8-15 1,3-14 50,3-11 0,-14-15 291,-4-15 1,-14-10 0,-18-3 290,-11-3-394,1-10 1,-25 0-1,-4-4 877,-16 4-758,-12 2 1,-19 0-1,-4 2 657,-5 4-625,-5 4 0,-8 22-298,0 5 1,1 20-438,5 3 1,8 9-626,5 4 1,5 11-187,7 7 1,-1 8 140,13 11 1085,-4-1 0,20 9 0,-6 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12095" units="cm"/>
      <inkml:brushProperty name="height" value="0.12095" units="cm"/>
      <inkml:brushProperty name="color" value="#FF0000"/>
    </inkml:brush>
  </inkml:definitions>
  <inkml:trace contextRef="#ctx0" brushRef="#br0">18265 4781 8380,'-10'-8'1080,"2"6"213,8-6-32,0-1-944,0 7 0,8-6 0,4 8 552,5 0-707,9 0 1,-4 0-1,7 0 122,-3 0 1,6 0-26,-1 0-133,3 0 1,3 0-1,-1 0-156,1 0-41,-1 0 0,1 6 1,-1 0-433,1-2 1,1 1 208,5 1-794,-13-4 1,13 6 478,-13-8 1,-1 0-873,1 0 1481,1 0 0,5 0 0,0 0 0</inkml:trace>
  <inkml:trace contextRef="#ctx0" brushRef="#br0">19926 4908 8149,'-18'0'206,"-1"-2"0,1-2 0,0-2 1402,0 2-564,7-6-399,3 8 1,10-6-393,4 8 0,5 0 1,7 0-1,2 0 6,4 0 1,-1 0 0,7 0-189,3 0 0,3 0 0,5 0-252,1 0 0,3-2 124,-3-4 1,-1 4-170,8-4 1,-7 4-127,7 2 1,-7 0 0,5-2-639,-2-4 824,-3 4 0,-11-7-1566,-1 9 1732,-8 0 0,13 0 0,-7 0 0</inkml:trace>
  <inkml:trace contextRef="#ctx0" brushRef="#br0">24451 4799 8338,'-12'0'-54,"0"0"0,-2-2 0,-3-2 374,-1-2 0,6 0 1,2 4-1,0-2 1025,0-2-615,6 0-395,-5 6 1,18 0-132,3 0 1,6 0 0,8 0-33,11 0 56,7 0 0,19 0-391,4 0 1,6 0 21,6 0 1,6 0 0,15 0-219,-46 0 1,1 0-1,0 0 1,0 0-125,2-1 1,1 2-1,-2-1 1,0 2 225,-1 1 0,-1 0-1140,1-3 1,0 2 1396,46 14 0,-49-12 0,-1 0 0,45 12 0,-1 2 0,2 5 0</inkml:trace>
  <inkml:trace contextRef="#ctx0" brushRef="#br0">11167 5474 8245,'-18'0'-58,"0"-2"1,0-2 0,-1-2 0,1 0 498,0-2 1,0 6 94,-1-4-269,1 4 0,0 4 1,0 2-1,-1 2 1,3 0 381,4 2 1,-2-4-185,8 8-319,0-8 0,8 4 0,4-8 223,6 0-375,12 0 1,7 0 75,11 0 0,11-8 0,10-4-91,2-4 45,10 6 0,4-6 1,10 3 68,4-3-167,2-2 0,3 2 0,1 1-52,2 3 105,-5 8 1,1-10-1,-12 8-69,-6 2 0,-14 2-21,-10 2 166,-8 0-28,-19 0 1,-10 8-28,-10-6 19,-8 6-342,0 0 0,-2-4 323,-4 8 0,-4 1 0,-8 5 0</inkml:trace>
  <inkml:trace contextRef="#ctx0" brushRef="#br0">10182 6934 8479,'0'-24'0,"0"-1"6,0 3 0,2-4 1,2 1-1,2 3 297,-2 2 1,-2 1 0,-2 1 0,0 0 342,0 0 0,0-1 345,0 1-218,0 8-676,0 2-204,-8 16 1,4 8-48,-8 9 0,8 7 70,-2-2 0,-2 7-89,1 6 1,-5-3-82,6 9 0,-8-7 110,2 7 0,2-2-41,-2 1 0,8 3 82,-3-8 0,-1 5-226,2-5 1,-6-1-32,6-5 0,0-3-69,6-3 0,-2-3-378,-4-4 280,4-3 401,-6 5-47,0-16 0,4-2 154,-9-8 1,7-2-117,-6-4 1,6-2 499,-6-4 1,8-4 414,-2 4 411,-4-5-310,8-1 92,-7 0-176,9 8-138,0 2-282,0 8 0,9 2-75,3 4 1,4-4-204,2 4 0,0-2-64,1 2 1,1-4-171,4 4 1,-1-4-369,7-2 0,-6-6 299,7 0 0,-7-8-203,6 2 1,-1-11 72,1-1 334,5-9 0,-15 5 0,6-8 0</inkml:trace>
  <inkml:trace contextRef="#ctx0" brushRef="#br0">12317 7025 8479,'0'-30'0,"0"-1"170,0-1 0,0-1 0,0 3 0,0 6 613,0 3 1,0 3 0,0 0 1135,0 0-1390,0 8 0,0 3-426,0 14 0,0 3 0,-2 8 60,-4 0 1,4 9 0,-6 3-216,-1 4 0,5 3-54,-8-1 1,8 7-331,-2 0 268,-4 7 1,6-9 0,-6 7-756,2 3 617,-7-6 0,11 5 0,-6-7-620,2-2 606,2 5 0,0-7-37,0 3 0,-6-9 174,6-3 1,-2-10-130,1-1 1,3-3 688,-8-10-318,8 0 0,-10-14 390,8-4 0,-2-4-214,2-3 1,4 1 97,-4 0 0,4-7 330,2 1 0,0 0 164,0 6 226,0-1-658,0 1 1,8 8-105,4 4-100,-4 4 0,8 2-166,-4 0 1,11 0 49,1 0 0,2 0-230,-1 0 0,-3-6-1218,8 0 0,7-9 190,5 3 1183,9-12 0,-4-4 0,8-9 0</inkml:trace>
  <inkml:trace contextRef="#ctx0" brushRef="#br0">16094 7153 8479,'2'-20'18,"2"-3"0,4-1 0,0 0 0,0-1 0,-2 1 714,3 2-520,-7-7 0,12 9 1,-8-6-1,0 1 1,0 1 285,0 2 0,2 1 0,-4 3-94,2 0 1,0 0 0,-6-1 218,0 1-176,0 8 1,0-6 101,0 4 163,0 4-521,0-1 1,0 11 220,0 5-462,-8 3 0,4 18 182,-8 9 1,8 1-441,-2 11 1,-2-7 191,2 7 0,-6 2-585,6 10 1,-7-11 16,7 5 1,-6-4 288,6 3 0,-8-5-295,2 0 0,2-9 256,-3 3 0,1-7 0,-4-3-293,4-3 1,-2-8-52,8 3 248,-9-13 450,5-4 1,-2-8 141,0 0 1,8-8 0,-4-2-44,0 0 0,4-7 53,-9 5 0,7-2 942,-6 2-820,8-4 1632,-4 6-612,0-1-125,6 3-152,-6 8-432,16 8-389,-6 3 1,14 1 0,-4-2 163,4-2 1,-3-2-264,-1-6 15,0 0 1,12 0 0,3 0-146,1 0 87,-6-8 0,11-2-386,-9-8 1,9-7 0,-3-1-1373,4-3 1784,3 7 0,-1-12 0,1 5 0</inkml:trace>
  <inkml:trace contextRef="#ctx0" brushRef="#br1">18247 9233 8840,'-20'0'-431,"-2"0"1,-3-2 0,3-2-170,2-2 1,1 0 587,1 6 407,8-8 41,2 6-439,8-6-63,0 8 98,0 0 1,8 0 0,4 0 0,6 0 0,7 0 60,5 0 0,1 0-53,5 0 1,-1 0 13,13 0 0,1-2 4,6-5 0,1 3 12,5-8 1,12 8-9,12-2 0,7-4-351,5-2 1,4 2 316,-46 4 0,0-1 0,2 2 0,-1 0 1,-1 0 1,0-2-1,-2 0 1,-1 0 23,39 1 0,-7-2-85,-5 2 0,-6 4 26,-6-4 1,-7 4-11,-11 2 0,-10 0 11,-9 0 1,-8 0-23,3 0-436,-13 0 351,4 0 0,-14 2 203,4 4 0,-12-2-354,-6 8 1,-4-6 291,-3 6 1,-7 0 0,-2 7 0</inkml:trace>
  <inkml:trace contextRef="#ctx0" brushRef="#br1">18503 9014 15692,'-19'-28'-1909,"3"3"1,4 5 1506,6 2 1,2 2 0,0 1 88,-2 3 185,0 8 504,-3-4-226,7 8 0,-14 0 9,4 0 1,-4 8 0,-2 2-1,-3 5-77,-3 3 1,2-4 200,-9 10 1,7-3 206,-6-3 1,1 6-18,-1 0 1,-3 1-61,9-7 1,0 0-194,5 1 1,1-3 12,0-4 0,8 4-475,4-4 1,4-2-58,2 3 0,2-7-76,4 6 0,12-6 267,12 6 0,7-8 85,6 2 1,1 2-31,5-2 0,1 7-31,-7-7 0,0 6-23,-7-6 0,1 6 61,-1-6 0,-8 6-94,-3-6 1,-5 9 216,-2-3 0,1 4 0,-1 2 0</inkml:trace>
  <inkml:trace contextRef="#ctx0" brushRef="#br0">16404 11258 8566,'-24'-2'-281,"-3"-4"1,1-6 0,0-2-354,3 2 1,3 4 661,2 8 91,0 0 1,6 0 0,1-2 482,3-4-413,2 4-118,6-7 9,0 9 0,2 0-2,4 0 0,13 0 66,11 0 1,6-6-5,7 0 0,12-8-62,12 2 0,12-2-6,6 2 0,4-5-366,2 5 0,11-4 334,-48 7 0,1 0 0,0 0 1,0 0-48,2-1 0,1 1 0,-3 1 0,0 0 48,-3 2 0,-1 0 0,2-2 1,0 2-117,44 0 0,-8-7-97,-10 7 1,-12 0 127,-6 6 0,-6 0 17,-7 0 1,-3-6 13,-9 0 0,-7 0-119,-5 6 0,-10 0 122,-2 0 1,-5 0 280,5 0-382,-8 8 0,4-4-83,-8 8 0,0-6 10,0 7 1,-8-3 183,-4 2 0,-13 12 0,-3-3 0</inkml:trace>
  <inkml:trace contextRef="#ctx0" brushRef="#br0">16806 10875 8478,'-11'-18'0,"-3"0"-74,8 0 0,0-1 154,6 1 180,0 8-271,0 2 1,-2 8 0,-4 2-159,-6 4 1,-12 4 146,-7 8 0,-3 9-117,-3 3 1,-7 7 170,-5 5 1,-2-3-117,3 3 1,-5-3 111,4-3 1,-8 1-41,3-1 1,-3-1 174,14-5 0,1 3-70,5-9 0,9-2 139,4-10-188,11 5 1,5-13 14,8 8 1,14-8 86,5 2 0,11-2 119,1 2-175,11-4-107,-3 6 0,11-2 91,-7 0 1,-1 7-237,-5-7 0,-1 6-96,1-6 1,-3 8-126,-3-2 1,1 4 382,-7 3 0,7 15 0,-4 5 0</inkml:trace>
  <inkml:trace contextRef="#ctx0" brushRef="#br0">20473 14762 8365,'-28'-18'-247,"4"1"1,3 3 0,3 4 316,0 2 0,6 2 1,1 4 1024,3-4-942,2 4 1,8-6 90,4 8 1,7 2 126,11 4-244,-4-4 0,17 6 0,-1-8 540,11 0-537,6 0 1,9 0 0,5 0 273,4 0-313,10 0 0,11-6 0,-41 3 1,1 0 27,1 1 0,1 0 0,2-2 0,0 0-260,2 1 1,-1 0-1,-1-4 1,0 1 118,2 3 1,0 0-1,-6-3 1,-1 0-94,46 0 0,-12-2 103,-5 2 0,-5 2-176,-2-8 0,-11 8 112,-7-3 0,-8 3 62,-11-2 1,1 4-15,-1-4 1,-13 4 22,-5 2 0,-10 0-309,4 0 323,-8 0-941,4 0 547,-8 8 0,-2 0-350,-4 5 1,-4 3 27,-8-4 707,-1 4 0,-15 11 0,-5 1 0</inkml:trace>
  <inkml:trace contextRef="#ctx0" brushRef="#br0">20893 14470 8393,'0'-18'41,"0"-1"0,0 1 0,0 0 852,0 0-24,0-1-718,0 9 0,0 4 37,0 12 1,0 4-191,0 9-24,-8-1 1,-2 6 0,-11 3-325,-3 1 276,-4 2 1,-15 1 0,-1-1-196,-3 3 0,-2-5 122,-5 3 1,-1-7 152,0 6 1,0-7 32,1 1 0,7-4 31,4-2 0,5 1 196,1-1 1,9-6-4,4 0 0,11 0-121,7 7 1,6-1 25,6 0 0,7 0-99,11 1 0,-2-1-120,9 0 0,-3 2 101,2 5 0,5-5-36,-5 4 0,-3-9-282,-3-3 1,2-2 82,-1 2 1,-1 2-1134,-6-8 669,1 8 649,-1-3 0,8 7 0,3 0 0</inkml:trace>
  <inkml:trace contextRef="#ctx0" brushRef="#br0">5565 16404 8507,'-28'0'-300,"-4"-8"1,7-2 0,3 0 1076,2 4-664,10 4 0,3 2 0,14 0 175,5 0 0,4 0-141,2 0 0,2 0-13,5 0 0,1 2-42,5 4 1,9-4 26,-3 4 1,11-4-124,1-2 1,4 0 114,1 0 1,9 0-80,4 0 1,12 0 42,6 0 1,9 0-327,9 0 0,-51-3 1,1 0 277,8 0 0,0 0 0,0-1 0,0 2-3,3 2 0,-1 0 1,-2-3-1,0 0 4,0 0 0,0 0 1,-1-1-1,1 1 5,3 3 1,0 0 0,-1 0 0,0-2-64,-2-1 1,-1 0 0,-1 2 0,-2 0 57,-5-2 0,-1 0 0,3 2 1,0 0-116,49 1 1,1 0 163,-7 0 1,-4-6 48,-20 0 0,0 0 12,-18 6 0,6-2 12,-19-4 0,-1 4-15,-17-4 1,-10 4 399,5 2 64,-13-8 650,2 6-895,-8-7 1,0 7 28,0-4 1,-2 4-281,-4-4-288,4 4-979,-6 2 635,0 0 0,5 8-523,-3 4 0,2-1-409,-2 1 0,4 6 1461,-4 6 0,-4 9 0,0-5 0</inkml:trace>
  <inkml:trace contextRef="#ctx0" brushRef="#br0">13594 16076 8532,'-18'-2'-44,"0"-2"1,-1-2 0,1-1 0,0 1-685,0 0 1,5 0 760,1 6 1,0 0 186,-6 0 242,0 0-238,-1 0 0,1 0 256,0 0-304,8 8 1,0-6 135,4 4 20,4-4-190,-7-2 162,9 9-329,0-7 123,0 6 75,0 0-81,9-6 0,1 6-3,8-8 0,2 6-16,5 0 1,3 0 9,8-6 0,1 0-8,-1 0 1,9 0 19,4 0 1,5 0-51,7 0 0,6 0 47,12 0 1,6-6-312,13 0 1,-5-2 215,4 2 0,5 4 0,-51-1 1,1 0 0,49-5-29,-49 4 0,0 2 1,43-5 75,2 7 0,3 0-70,-3 0 0,2 0 59,-1 0 0,-11 0-42,4 0 0,-10 0 24,4 0 1,1 3-4,5 3 1,-6-2-21,0 8 1,-6-6-4,6 6 0,-4-6-142,-2 6 1,1-6 142,-14 7 1,-1-7 66,2 6 1,-8-8-53,2 2 0,-10-4 144,-3-2 1,-7 0 9,1 0 1,-5 0-27,-7 0 1,-3-2 337,-9-4 0,-2 2-93,-4-8 1,4 6 103,-3-7 1,-5 7-39,-2-6-446,4 8 0,-8-6 216,4 4-1068,-4 4 158,-2-6 205,0 8 1,0 2-72,0 4 0,6-2-480,0 8 0,0 0 1041,-6 6 0,8 9 0,3 1 0</inkml:trace>
  <inkml:trace contextRef="#ctx0" brushRef="#br0">15802 16422 8433,'-6'-30'77,"0"2"1,4 1-1,4 5 684,4 2 1,2 8 327,-2-1-796,-4 9 0,8-4 0,-6 10 368,2 4-567,1 4 0,-7 9 0,0 1 0,0 4 0,0 7 202,0 3 0,-9 3-299,-3-1 0,-4 9 52,-2 3 1,-7 5-97,1 2 0,-6 6-38,5 0 0,-1 1 146,2-1 0,1 2-29,-7 4 1,8-4-18,-3-8 0,7-3 72,6-3 1,-2-4-24,8-9 1,0-8 123,6-3 1,0-11-108,0-2 0,2-6 6,4 6 1,4-6 59,8 7 1,0-9 10,1 2 1,5-4-58,0-2 0,9 2-3,-3 4 0,7-4-129,5 4 0,5-4 125,8-2 1,1 0-89,5 0 1,6 0-49,12 0 1,4 0-247,8 0 1,7 0 261,-1 0 0,6 0-74,-5 0 1,-44 0 0,1 0 39,49 0 0,-1-2-111,-12-4 0,1 4 44,-1-4 0,4 4 79,-4 2 0,-10 0-60,-14 0 1,-6 0 71,6 0 0,-10 0 9,-2 0 1,-11-2 1,-13-4 0,1 4-8,-8-4 24,1 4 580,-15 2-530,-2 0 0,-8-3 228,0-3-594,-8 4 1,-2-12 16,-9 8 1,-5-6 28,0 6 1,-3-2-3,3 2 1,2 2-205,-9-9 1,1 9 231,-7-2 1,9-2 186,4 2 0,-3-2 195,3 2-62,-8 4-87,11-6 0,-5 8 282,8 0 1,6-6 66,-1 0-179,1 0-117,2 6 1,10 0 73,12 0 0,7 8-22,5 4 0,4 4-25,9 2 1,5 1 187,1-1 1,6 2-136,-7 4 1,3-3 56,-3 3 0,-3-4-75,3-2 0,-5 7 13,-7-1 1,-3 0 94,-9-5 0,-8-1 163,-4 0 0,-4 0-107,-2 1 1,-10-3 205,-8-4 1,-3 4-123,-9-4 0,2 3-124,-3-3 0,-1 2-161,8-8 1,-7 8-112,7-2 0,-1-1-263,7 1 0,0-6-187,0 6 1,6-6-539,-1 6 0,7-6-5,-6 7 1,8-7 1045,-2 6 0,12 0 0,4 6 0</inkml:trace>
  <inkml:trace contextRef="#ctx0" brushRef="#br0">19835 15820 7905,'0'-18'-142,"0"8"1,0-6 0,0 3-1,0-3 1,0-2 1194,0 0 0,2 2 217,4 3-1083,-4 5 1,6 10 0,-8 4 143,0 7 1,0 11-127,0 6 0,-8 7-4,-4 5 1,-11 5-76,-1 8 0,-8 2-257,1 3 43,-3-3 0,-3 12 0,1-8-6,-1-2 0,7-3-17,-1-1 1,9-2 79,-2-4 1,3-11 36,3-8 1,6-7-59,0 1 1,8-10 26,-2-2 47,4-7 1,10 3 1,4-8 114,12 0 0,-1 0-47,7 0 0,2 0 120,11 0 1,-2-8-89,7-5 0,3 3 22,10-2 0,0 2-70,12-2 1,-13-2 0,7 7 0,-4-5-21,-8 6 0,2-2-261,-15 2-75,1 4 204,-15-6-135,-10 8 0,-11 0-34,-14 0 0,3 0-234,-8 0-26,0 0 0,-6 6-455,0 0 0,5 6 226,1-6 735,0 9 0,-6-13 0,0 6 0</inkml:trace>
  <inkml:trace contextRef="#ctx0" brushRef="#br0">20911 15784 8437,'0'-18'0,"0"-1"548,0 1-314,0 8 119,0-6 278,0 14 0,2-6 425,4 8 1,-2 2-304,9 4-359,-9 4-191,12 8 0,-14 8-79,4 5 0,-4 3 131,-2 3 0,0 5-114,0 1 1,-2 6 41,-4-7 1,2 9-161,-8-3 1,6 3-37,-7-2 1,3 2 73,-2-9 1,-4 7 99,4-7 0,-3-1 7,3-11 1,-2 3 4,8-9-144,-8 0-96,12-5-64,-6-9 1,10-2-352,4-8 1,-2 0-263,8 0 1,0 0-1811,6 0 2554,-7 8 0,5 2 0,-6 8 0</inkml:trace>
  <inkml:trace contextRef="#ctx0" brushRef="#br0">19579 17590 8331,'0'-36'-18,"0"-1"1,2 3-89,4 3 1,2-3 518,5 3 0,3-1 517,-4 2 0,4 3-313,2 9 1,1 6-182,-1 0 0,-6 8-163,0-2 1,-8 6-27,2 6 0,-4 4-1,-2 8 1,0 2 143,0 5-393,-8 3 1,-2 11 0,-10 3 382,-4 7-399,-5-5 0,-1 9 0,-1-4-734,-1 3 530,-3-5 0,-1 10 1,-1-6-413,1-1 511,8-7 1,-7 8 0,7-9-69,-1-1 1,3-11 170,8-6 0,8-3 212,4-3 1,3-6-116,3 0 0,3-8-7,3 2 1,4-4 241,8-2 1,6-6-72,1 0 0,7-6 9,-2 6 1,5-6-114,1 6 0,7-2-49,0 2 0,5 4-53,-5-5 0,8-1-134,-3 2 1,5-2-48,2 2 1,-9 4 124,-3-4 0,-5 2-157,-1-2 1,-9 4-209,-3-4 187,-5 4-118,-2 2-299,-8-8-332,-2 6 31,-8-7 1,2 9-642,4 0 1559,-4 9 0,7-7 0,-9 6 0</inkml:trace>
  <inkml:trace contextRef="#ctx0" brushRef="#br0">20528 17846 8201,'-12'-19'0,"2"1"176,2 0 1,2 0 230,6-1 1,2-5-91,4 0 0,4-1 154,8 7 1,6 0-95,1 0 0,7-1 155,-1 1 0,3 2-141,2 4 0,1-2 85,-1 8 1,-1-3-230,-5 3 0,3 4 16,-9-4 0,0 12-327,-5 7 0,-9 9 12,-4 2 1,-4 11-252,-2 1 1,-8 3 133,-4 9 1,-7-5-134,-5 6 1,2-7-23,-9 7 1,1-7-190,-7 7 1,1-10 320,-1-3 1,7 1 11,0-7 1,5-2 732,-5 3-113,8-9 226,-5 4-481,17-7 0,4-9 58,12-4 1,10-4 105,9-2 0,7 0 151,-1 0 0,-3 0 29,2 0 1,1 0-110,5 0 0,1-6-134,-1 0 1,1-2-40,-1 2 1,-7 3-285,-5-3 0,-2 4-761,3 2 0,-11 0-73,4 0 1,-12 2 870,0 4 0,-4 13 0,-2 9 0</inkml:trace>
  <inkml:trace contextRef="#ctx0" brushRef="#br0">21897 16349 8166,'-21'0'-314,"-1"0"841,-2 0 1,9 0 422,15 0 0,17 0-641,13 0 1,7 0-1,5 0 1,7 0 249,4 0 0,1-2-126,1-4 0,8 2-116,4-8 1,2 6-54,-2-6 1,4 6-88,-5-6 0,5-1-174,2-5 0,-8 6-18,-4 0 1,-6 6-244,-6-6 0,1 6-659,-7-7 1,-3 9 461,-9-2 0,-5 4-679,-8 2 1,1 0-518,-1 0 517,-8 0 1134,-2 0 0,-16 8 0,-2 2 0</inkml:trace>
  <inkml:trace contextRef="#ctx0" brushRef="#br0">22371 16021 8193,'-18'-8'430,"-1"-2"200,1-9 0,-2 9-197,-4 4 0,1 6 12,-7 6 0,6 4-246,-7 9 1,1 7-139,-7 5 0,-1-3-57,-5 2 1,5 1 174,-5 5 1,5-5-30,1-1 0,-3 0-48,3 7 0,5-9-183,13-3 0,3 1 188,4-2 1,4 1-119,8-7 0,2 0 147,4 0 1,6-5 21,12-1 1,5-2-84,7 2 1,3 2 35,3-8 1,-3 6-148,4-5 0,1 1-200,-1-2 0,-3-2-465,-9 8 0,-3-6-74,-4 6 0,-3-6-1744,3 6 2519,-4-7 0,-2 11 0,1-6 0</inkml:trace>
  <inkml:trace contextRef="#ctx0" brushRef="#br0">23794 15583 8178,'0'-30'0,"0"1"0,2 5 0,2 6 0,4 6 540,3 3 0,-5 1 1339,6 2-1579,-8 4 1,10 2 0,-8 12 0,-2 7 0,-2 5 158,-2 6 1,-2 7-335,-4 5 1,2-1-163,-8 8 0,0-1 74,-6 7 0,1 0-190,5-1 1,-2-5 18,8 0 1,-6-7-9,6 7 1,0-8 0,6 1 0,0-5 191,0-7 0,2-4 108,4-7 0,10-7-70,8 0 0,11-8 158,1 2 0,3-4-98,9-2 1,-1-8-14,2-4 0,1-4-84,-7-3 0,1 7-118,-1 0 0,-13 2-778,1-2 0,-9-2 396,-4 8 0,1-1-2284,-1 7 2733,-8 0 0,-2 0 0,-8 0 0</inkml:trace>
  <inkml:trace contextRef="#ctx0" brushRef="#br0">24396 16587 8242,'-12'-10'1088,"0"-9"1,8 1-718,-2-6 0,10-3-347,2 3 1,10-2 609,3 1 1,1-3-139,10-9 0,1 1-404,5-1 1,1-5 23,-1-1 0,-1-9-37,-5-3 0,9-8 129,-9-10 1,6 2-86,-11 4 0,1 4 40,-2 9 1,-3 1 20,3 4 0,-12 13 678,-6 11-130,4 13-293,1-4 1,7 16-153,0 0 1,0 8-198,1 10 0,1 3 105,4 3 0,-4 6-113,5 13 1,1-5-65,-2 5 1,1 4-434,-7 1 1,0-1-540,1 2 1,-3-3 459,-4 3 1,2 4-781,-8-5 1,-2 3 245,-10-2 1,-6 1 28,-12-7 1,-5-1 463,-7-5 0,-1-9-28,1-3 0,-1-7 281,1-6 0,-7-4 282,1-8 0,-1-8 0,7-2 0</inkml:trace>
  <inkml:trace contextRef="#ctx0" brushRef="#br0">24761 16276 8242,'-16'-18'35,"4"0"1,-2 0 263,8-1 0,0 1 199,6 0 0,0 6 79,0 0 0,2 1 268,4-1 0,6-2 17,12 8 0,5-6-338,7 6 0,1-6-228,-1 6 1,7-7-120,-1 7 0,9-6-134,-2 6 0,1 0-486,-1 6 0,-4-6-870,-9 0 1,3 0 1312,3 6 0,-3-8 0,5-3 0</inkml:trace>
  <inkml:trace contextRef="#ctx0" brushRef="#br0">25765 15528 8256,'0'-18'0,"-2"6"1352,-4 0 0,2 8-365,-8-2 1,6 4-148,-7 2 0,1 10-455,-6 8 0,0 2-291,-1 11 1,-1-7-32,-4 6 0,6 1-272,-1 5 0,3-1-491,10-5 0,-2 5 517,2-5 0,6 5-396,0 1 0,2-6 178,10 1 0,6-1 108,7 7 0,1-3 359,-2-3 0,-3 1 537,3-8 0,-6 9-29,-6-3 0,-4-3 609,-8-3 0,0-4-431,0-2 1,-10 3-376,-8 3 1,-2-10-205,-11 4 1,7-5-269,-6-1 1,5 2-454,-5-8 0,8 6-837,-3-6-257,5 0 1,8-6-388,0 0 1,8-2 2028,-2-4 0,20-12 0,6-10 0</inkml:trace>
  <inkml:trace contextRef="#ctx0" brushRef="#br0">26258 15583 8243,'0'-28'0,"6"1"1827,0 9-808,0 0 424,-6 8 1,-2-2-760,-4 12 0,0 4-417,-13 14 0,5 0-281,-10 0 1,-2 7 105,1-1 0,-1 6-469,2-5 0,3 5 298,-3-6 0,10 7-127,2-7 1,8 3-119,-3-3 0,5-2-290,2 9 1,11-7 376,7 6 1,2-5 279,10 5 1,-1-2 178,1 3 0,-3 3 548,-9-3 0,-2 3 4,-4 3 0,-4-3-193,-8-3 0,0 1 137,0-8 0,-14 7-295,-4-7 0,-10 7-382,3-7 0,-5 0-142,5-6 0,1-1-415,6-5 0,0 2-3322,-1-8 1886,9 0 640,2-6 1,10 0 1311,4 0 0,21-16 0,11-4 0</inkml:trace>
  <inkml:trace contextRef="#ctx0" brushRef="#br0">26659 15875 8302,'-6'-18'1966,"0"0"-263,0 7-206,-2 3 1,6 24-527,-4 9 1,-3 7-340,3 5 0,0 1-459,6 5 0,0 1-219,0 5 1,0-2-234,0-5 0,8-3 104,5 3 0,3-5-167,2-7 1,6-3 102,1-9 0,7-6-334,-1 0 1,-3-8 220,2 2 0,-5-14 12,5-10 0,-6-8 644,7-11 0,-9 1 77,2-1 1,-3-7 250,-3-5 0,-6-4-292,0-2 1,-8 7 81,2-1 1,-4 9-503,-2-3 1,-2 11-627,-4 1 1,-6 11-577,-12 2 1,-7 8 1281,-11 10 0,-5-9 0,-7-1 0</inkml:trace>
  <inkml:trace contextRef="#ctx0" brushRef="#br0">22407 18010 7368,'19'-6'-123,"-1"0"1,2 0 438,5 6 0,5-2 1,13-2-1,7-5 497,9-1 1,8 4-563,12-6 1,2 6 0,6-4 0,-2 0-45,3 0 0,-5 4-220,2-7 0,-14 9 75,2-2 1,-12 4-10,0 2-69,-5-8 0,3 6 1,-2-4-218,-4 4 0,-11 2-14,1 0 0,-7 0-200,-5 0 1,-5 0 47,-8 0 0,-8 2-126,-4 4 0,3-2-17,-3 8 1,-8-6 541,-11 7 0,-19-1 0,-7 6 0</inkml:trace>
  <inkml:trace contextRef="#ctx0" brushRef="#br0">22827 17773 8335,'0'-19'0,"6"1"42,0 0 0,2 6 195,-1 0 1,-5 6 218,4-7 187,-4 9-481,-2-4-74,-8 16 0,-5 9 1,-11 9-48,-6 2 0,-5 1 105,-1 1 1,-1 5-207,1-5 1,-7 11 1,1 1 1,-7 1-10,6-7 0,3 1 122,9-1 0,-1 1-45,8-1 1,7-5 13,11-1 0,6-10 53,6-2 114,13 1 1,11-11 0,13 4 224,5-6 0,5-4-443,2-2 1,-1 6-320,1 0 1,-6 0-499,-1-6 1,-13 2 843,1 4 0,5 5 0,6 7 0</inkml:trace>
  <inkml:trace contextRef="#ctx0" brushRef="#br0">24615 17390 8287,'0'-29'0,"0"3"-135,0-1 1,0 7-486,0-4 1194,8-5 1,3 3 0,5-4 201,-4 5 1,2 11-429,-8 2 1,2 8 188,-2-2-348,-3 4 0,5 4 0,-8 6 435,0 10-457,0 0 0,0 17 0,0-5 339,0 5-463,0 1 1,-2 9 0,-2 2 0,-3-1-106,-7 15 0,10-12 0,-6 11-248,2-3 1,-6 0-421,2 4 0,-5-4 285,-1 3-365,8-3 1,-6-4 0,2-4-453,-9-7 1,3-5 1261,-4-7 0,3-4 0,3-7 0</inkml:trace>
  <inkml:trace contextRef="#ctx0" brushRef="#br0">24652 17444 8287,'55'-52'-343,"-1"3"1,9 4 162,4 9 0,-2 7 755,2 5 1,-8 10-10,2 2 0,-5 8 72,-1-2 0,-16 6-308,-9 6 0,-16 4-204,-8 8 1,-6 2 81,-6 5 0,-12 3-17,-13 9 1,-9-1-280,-3 1 105,-7-1 0,3 7 0,-8-1-12,1-1 0,-1-3-50,0-1 0,6-1-52,1 1 1,7-1 99,-1 1 0,11-3 44,7-3 1,6 1-172,5-8 1,9 1 85,17-7 1,13-8-131,17-4 0,13-2 46,-1 2 1,10-4-91,-4 4 1,0-6-30,-7-6 1,-1 4-273,-4-4 1,1-2-21,-7 2 0,-7-6-929,-5 6 1462,-9-8 0,5 3 0,-9-7 0</inkml:trace>
  <inkml:trace contextRef="#ctx0" brushRef="#br0">25400 17791 8252,'-10'8'1924,"2"-4"-1276,8 8 1,6-6-255,0 7 0,6-1-539,-6 6 1,6 0-558,-6 0 0,9 1 544,-3-1 158,-4 0 0,8 0 0,-6 1 0</inkml:trace>
  <inkml:trace contextRef="#ctx0" brushRef="#br0">25619 17116 8341,'-2'-31'44,"-4"1"0,4 8 220,-4-3 356,4 13 1069,2-4-1624,0 14 0,0-4 207,0 12-1062,0 4 1,0 8 138,0 1 651,8-1 0,2 8 0,8 3 0</inkml:trace>
  <inkml:trace contextRef="#ctx0" brushRef="#br0">26093 17025 8484,'-10'-19'0,"0"1"279,4 0 0,4 6 1219,-4 0-770,4 7-354,2-3 1,0 10 0,0 6 374,0 11-570,0-1 0,0 16 0,0-3-154,0 3 0,6 11-204,0 4 0,2-3-117,-2 3 1,-4 0 107,4 5 0,2 1-288,-1 0 0,1-1 175,-2 1 0,-4-2-8,4-4 0,-4-5-5,-2-7 0,0-9-211,0-4 577,0-3-41,0-11 1,-8-2 121,-4-8 1,-5-6-136,-1 0 1,-2-8 417,-4 1-397,3-3 1,-7 0 0,6 4 179,-3 6 1,-1 4 16,2 2 1,3 0-88,-3 0 1,6 8-101,6 4 0,3 4-136,9 2 1,0 7-148,0-1 1,9 2 140,3-1 1,12-5-135,6 4 0,5-9 159,1-3 0,9-8-19,4 2 0,-3-4 166,3-2 1,-2-8-163,1-4 1,3-5 165,-8-1 0,-1-6-34,-5 0 1,-9-9 192,-4 3 0,-9 1-175,-3-1 1,-2 6 125,2-7 0,-2 9-45,-4-3 0,-4 11 127,4 2-216,-4 8 0,-4-2 65,-4 12 1,4 4-253,-4 8 1,4 7-59,2-1 0,0 7-329,0-7 0,0 6 226,0-5 1,0-1-363,0-6 224,0 0 100,0 1 806,8-9 1,-6-10-292,4-12 0,-4-11 547,-2-1 0,0-8-135,0 1 1,0 3 104,0-3 0,2 3-253,4-2 1,-2 1 7,9 5 1,-7 10-112,6-5 1,0 7-45,6 0 1,7 4-403,-1 8 1,6 16 174,-5 9 0,7 7-33,-1 4 1,-5 7 134,-2 0 0,-1 7 16,1-1 0,-10 4-70,4 1 1,-12 1 0,0 0 0,-6 0-69,-6-1 1,-4 1-244,-8 0 0,-8-11-224,-5-7 1,-3-9 235,-3-9 1,-5-3-400,-1-4 359,9-4 0,-1-8 0,7 0-437,-1 0 1,-1-2 118,12-4 1,-2 2-131,13-8 1,1 6 680,6-6 0,0-1 0,0-5 0</inkml:trace>
  <inkml:trace contextRef="#ctx0" brushRef="#br0">27152 18010 8229,'12'-41'0,"0"5"0,-6-3 1164,6 15 0,0 0-444,7 5 1,5 1 164,0 0 0,1 2-454,-7 4 0,0-3-203,0 9 0,1-8-154,-1 2 1,-2 2-220,-4-2 1,3 6 132,-9-7 0,6 7-152,-6-6 0,0 6-121,-6-6 150,0 8-32,-8-4 63,-2 8 0,0 10 84,3 8 0,5 2-37,2 11 0,2-3-214,5 3 1,3 3 46,8-4 0,8 3-186,5-3 1,-1-3-257,7-9 1,-5 0 183,11 0 0,3-1-443,3-5 1,2-4 924,-3-8 0,5-8 0,-6-2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3165BB"/>
    </inkml:brush>
  </inkml:definitions>
  <inkml:trace contextRef="#ctx0" brushRef="#br0">17006 5091 7969,'-24'2'-263,"0"2"1,1 2 0,3-2-455,2-2 0,6-2 717,0 0 0,7 0 0,-1 0 64,12 0-58,5 0-3,-1-8 6,6 6-12,-14-6 1,6 6 2,-8-4-1,8 4 12,-6-6-6,6 8 52,-8 0 0,0-2-47,0-4 44,0 4 0,-2-7-37,-4 9 0,2 0-2,-8 0 0,6 0 3,-6 0-8,0 0 0,-7 0-28,1 0 0,6-2 44,0-4-2,0 4 1,-7-6-16,1 8 0,6-2 68,0-4-66,8 4 1,-12-6 141,3 8-81,-3 0 1,-2-2 12,0-4 0,-7 4-43,1-4 1,0 4 6,5 2 0,1 0-77,0 0 0,0 0 72,-1 0 0,7-6 7,0 0-15,8-9 0,-10 11 119,8-8 1,0 6 20,6-6 35,0 8-48,0-12-27,0 14 42,0-7-1,0 1-205,0 6 102,0-6 1,-2 8-220,-4 0 313,4 0 7,-7 0 168,9 0 602,0 0-700,0 8 11,0-6-112,0 6 0,9-5-65,3 3 0,4-4 32,2 4 0,6-4-15,1-2 0,7 0-106,-1 0 0,11 0 122,7 0 0,6 0-144,5 0 1,5 0 87,8 0 0,0 0 0,0 0 1,4 0 34,-4 0 0,4 0-43,-10 0 1,2 0 2,-2 0 1,2 0 10,-8 0 0,-2 0-73,-11 0 1,5 0 75,-4 0 0,3 0-118,3 0 0,0 0 130,0 0 0,-1 0 5,1 0 0,8 0 35,4 0 0,-2 0-79,2 0 0,-9 0 173,3 0 1,2 0-86,-2 0 0,0-2-101,-6-4 1,-7 4 76,1-4 1,-5 3-161,-1 3 1,0 0 90,-13 0 0,4 3-99,3 3 0,-1-4-16,1 4 1,-1 2 95,1-2 1,1 0-1,5-6 0,2 0-19,3 0 0,5 0 145,-4 0 0,3 0-74,3 0 0,4 0 140,-4 0 1,6 0-90,-7 0 1,-3 0-44,10 0 1,-17 0-143,5 0 0,-8 0 149,-5 0 1,1 0-123,-1 0 1,1 0 87,-1 0 0,-6 0-5,1 0 1,-3 2-18,3 4 0,1-4-77,-8 4 74,1-4 0,-7 4 31,0 0-56,-8 0 32,7-6 1,-13 0 266,8 0-228,-8 0 1,12 0 4,-4 0 0,-2 0-23,3 0 1,-1 0-355,6 0 0,-6 0-288,0 0 301,-8 0 1,7 0-1787,-5 0 876,-4 0-630,6 0 1286,-8 0 0,-2 0 545,-4 0 0,-5-8 0,-7-2 0</inkml:trace>
  <inkml:trace contextRef="#ctx0" brushRef="#br0">17554 11897 7764,'-12'-10'-121,"1"-6"1,1-7-1,2 1 1,0 2-1,4 2 1,2-3-110,2-3 1,0 4 258,0-5 0,0 3 1,0-2-1,0-7 164,0-3 0,0 4-29,0-1-59,0 1 1,-2 1 0,-2 5-56,-2 4-74,-8 10 50,4 1 1,-7 11 0,3 7-25,2 9 0,6 8-63,-6 11 0,8 1 88,-2 5 1,12-3 45,6 9 0,12-2-27,7 1 1,3 5 10,2-4 1,9 1 28,4-1 1,-3 2 131,3-9 0,2-1-103,10-11 0,3-3 9,9-9 1,2-8-279,5-4 1,-3-4 255,8-2 1,0 0-170,6 0 0,0 0 90,1 0 1,7 0-282,4 0 1,-46 0 0,0 0 229,0 0 1,1 0-1,4-3 1,0 0 9,-1 0 1,0 0 0,1-1 0,1 0 7,1 1 0,0 0 0,2 1 0,0 0 4,-2-4 1,0 0 0,-2 3-1,-1-1 31,-5-1 1,-2-2-1,0 2 1,-1 0-24,-1-1 1,0 0-1,3-2 1,1 0 82,-4 1 0,0 2 0,47-6 4,-8-1 1,-4 6-48,11-6 1,-45 9 0,1 0-42,1-3 1,0 0 0,1 3-1,-1 0 2,-3-3 0,0 0 0,47-1-25,-8-5 1,-2 8-326,-4-2 0,-3 2 211,-9-2 1,-2 2 105,-5-8 1,1 8 35,-12-2 1,-4 4-52,-15 2 0,1-6 156,-1-1 1,-1 1-150,-5 6 1,5 2 351,-5 4 0,-2-1-162,3 7 0,-3-8 138,3 2 1,1 2-376,-8-2 1,7 0 81,-7-6 1,7 6-43,-7 0 1,2 2-32,-1-2 1,-7-1-178,0 7 1,-2-6 68,-10 6 0,6-6-93,-5 6 0,-3-2 8,-10 2 269,-5 5 0,-15-7 0,-2 8 0</inkml:trace>
  <inkml:trace contextRef="#ctx0" brushRef="#br0">19488 14360 7766,'-55'-12'0,"2"0"0,5-2 0,3 0 399,9 2-273,7 4 1,5 10-462,12 4 234,4-4 1,8 14 0,0-4 0,0 4 82,0 2 0,2 1-15,4-1 0,4-6 148,8 0 1,0-2-50,1 3 40,7 3 0,-2-8 0,11 6-37,3-2 0,11-6 76,0 7 1,5-9-86,7 2 0,4 2 8,8-2 1,8 0-112,4-6 1,7 0-194,5 0 0,-44 0 0,1 0 163,4 0 0,0 0 0,4 0 0,0 0-176,-2 0 1,1 0 0,2 0-1,0 0 222,1 0 1,0 0 0,2 0 0,0 0 41,-3 0 0,1 0 1,2 0-1,0 0-33,-5 0 0,0 0 1,3 0-1,1 0 107,5 0 1,0 0-1,-6-1 1,0 0-28,6-2 0,0 0 1,-5 2-1,0 0-49,4-2 0,2 0 0,0 1 1,2 2 61,5 0 1,2 0-1,-4 0 1,2 0-238,7 0 1,0 0-1,-3 0 1,0 0 239,6 0 0,1 0 0,-3 0 0,0 2-117,5 1 0,1 0 0,-4-2 1,0 0 37,3 2 1,0 0 0,1-2 0,-1 0 5,-3-1 0,0 0 1,4 0-1,1 0 73,4 0 1,0 0-1,-3-3 1,1-2-58,5-1 1,1 0-1,-3-2 1,0-1-243,2 0 0,1 0 1,1 0-1,1 0 259,-32 3 1,0 0 0,0 0-1,-2 0 1,-1 0 0,1-1-161,4 2 0,1-1 1,-2-1-1,-2 0 1,-1-2-1,-1 1 157,1 0 1,0 0 0,0 0 0,33-5 0,1 1-44,-34 6 1,0 0 0,0 0 0,25-3 0,0 0 20,1-1 0,-1 2 0,-4 1 1,0 1-137,2 0 1,-1 0 0,-3 3 0,0 0 59,1-3 0,-2 0 1,-5 4-1,-1 0 64,1-1 1,0 0 0,-5 1 0,0 2-55,2 0 0,0 0 1,-3 0-1,0 2 48,4 1 0,-2 0 0,-6-2 0,-2 2 94,1 3 1,-2 0-1,-6-3 1,-2 0-95,-3 3 0,-1 0 1,-4-3-1,-2 0 475,46 10 1,-14-7-484,-10 6 1,-2-6-6,-10 6 1,0-8 705,-6 2 0,-17-4-709,-8-2 541,-7 0-871,-13 0 0,-4 0 331,-12 0 1,-6-4-463,-13-8 482,-19 0 0,-21-31 0,-18 5 0</inkml:trace>
  <inkml:trace contextRef="#ctx0" brushRef="#br0">1296 15547 6575,'22'0'197,"8"0"1,13 2-52,24 4 0,20 4-147,-31-1 0,3 0 0,2-2 0,0-2-111,8 2 1,2-2 0,3-2 0,2-2 0,4 3-1,2-1 1,4-2 0,1 0 272,3-1 1,0 0-1,-5-3 1,0-1-400,4 2 1,-1-2 0,-3-2-1,0-2 373,0 2 1,0 0-1,4-2 1,1 0-85,7-2 1,0 2 0,-3 1 0,-1 1 3,4 0 1,1 0-112,-1 1 1,0-2 0,0-4 0,1-2 0,-30 4-1,1 1 1,1 0-41,0 0 0,2 1 1,-1 0-1,-2 2 1,1 0-1,-1 1 96,0 0 0,0-1 0,0 2 0,32-1 0,-1 0 0,-1-3 0,1-1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3165BB"/>
    </inkml:brush>
  </inkml:definitions>
  <inkml:trace contextRef="#ctx0" brushRef="#br0">3595 15565 7714,'26'0'151,"4"0"1,13 6-225,6 0 1,14 8 48,10-2 1,16-2-1,12 3 1,-49-7-1,0 2-51,-1 0 1,1 0-1,-1-2 1,1 0-999,3 1 0,0-2 1068,4-3 0,-1 0 0,-3 5 0,0 1 1,1-5-1,-1 0-25,-2-1 1,0 0 43,2-1 1,1 0 0,2-1 0,0 0 0,4 1 0,2 0 0,0 1 0,1 0 0,1 1 0,0 0 3,2-1 0,0 0 0,-2 3 0,0 0-8,4 1 1,0 0 0,-1 2 0,0 1 6,0-1 0,1 2 1,0 2-1,-2 0 20,-1 0 1,0 0-35,-2 5 0,0-1 0,7-6 0,2 0 1,-2 3-1,0 0-73,3 1 0,0-1 0,-2-6 0,0 0 43,-3 3 0,0-2 0,-1-3 1,0-2 133,0 4 0,1-1 1,4-4-1,0 0-10,-3 1 1,-2 0 0,-1-2 0,-2 0-10,-5-1 1,0 0 0,-1-1 0,1 0-53,3-2 1,0 0-1,2-2 1,0-1 33,-2-2 0,0-2-87,2-3 0,-1 0 0,-7 3 0,-2 0 0,3-3 0,0-1-22,-4 1 1,1 0-1,3 3 1,0 0-43,-7-2 1,-1-1-1,2 3 1,0 0-263,44-8 1,-10-7 342,4 1 0,-8-2 0,5 5 0,-1 3 0,-2 4 0</inkml:trace>
  <inkml:trace contextRef="#ctx0" brushRef="#br0">5292 18211 7717,'18'0'1126,"8"0"-1052,5 0 0,7-2-75,11-4 0,10 1 8,20-7 1,12 8 0,-39 1 0,1 0 0,4 1 0,0 0-59,4-1 0,0 0 0,-2 2 0,-1 0-314,0-2 0,0 0 0,-2 2 0,-1 2 254,0 2 1,0 0-1,0-1 1,1 0 12,2 4 0,0 0 0,-2-3 0,-1 0 35,3 3 0,0 0 1,1-2-1,2-1 7,-1 3 0,1 0 1,3-3-1,0 0 50,3 3 0,0 0 0,-2-3 0,-1 0-234,3 3 1,0 0-1,2-3 1,0-2 276,1 2 1,0 0 0,1 1 0,0 0 14,-1 0 0,0-1-12,-2 0 0,0 0 0,0-3 1,0 0-1,0 0 0,1 0 80,0 0 1,0 0 0,5 0 0,0 0-18,-3 0 1,-2 0-1,1-3 1,-2 0-94,-7 0 0,0-1 0,1-2 0,-1-2-113,-3 2 1,0 0-1,2-2 1,0 0 47,-5-1 1,-1 0 0,2 0 0,0-1-66,41-8 120,0-8 0,-2 3 0,1-7 0,-5-2 0,-2-3 0,-4-1 0</inkml:trace>
  <inkml:trace contextRef="#ctx0" brushRef="#br0">3120 2956 7756,'0'-18'-426,"-6"0"153,0-1 1,0 1-34,6 0 360,0 0 1,2 5-76,4 1 372,-4 8-249,6-4 1,-8 10-21,0 4 0,-10-2 1,-6 6-1,-8 0 92,-5 1 1,-1-1-178,-7 2 0,1 4 68,-1-4 1,-7 5-118,-5 1 0,-4 0 65,-1 0 0,-3 1-152,-4-1 1,-4 0 36,-8 0 1,2 1 34,4-1 0,-2 0 98,8 0 0,1 1 2,5-1 0,8 0-28,5 0 1,3 3-17,3 3 1,1-4-37,5 4 0,5-3 55,13-3 1,4 0-76,8 0 1,0-5 65,0-1 1,8 0-4,4 6 12,5 9 0,1 1 1,0 8 43,0 1 1,1 3-5,-1 9 0,-2 2-42,-4 16 1,5 8 42,-5 10 0,4 4-370,2 2 1,-6 9 322,-5-49 0,-1 1 0,-1 4 0,0 2 9,0-1 1,2 1 0,0 1 0,0 0-2,-3-1 1,-2-1-1,2 0 1,-2 0-6,-1 3 1,-2 2-1,1 4 1,0 1-3,0 3 0,0 0 0,0 1 0,0-2-904,1-5 1,-2 0 883,-3 0 1,0 0 0,2 1 0,0-1 0,-3-1 0,0-2-59,1-3 0,0-2 0,-2 45-120,6 2 0,0-11 248,0 5 0,0-22-19,0 4 0,8-16 96,4-2 0,4-11-68,2-1 1,3-17 286,3-1 1,4-9-297,9-4 1,8-7 935,3-5 1,5-4-1022,2-2 1,-1 0 257,1 0 0,8 0-374,4 0 0,4-8 62,2-5 0,0-1-118,0 2 0,0-6 136,0 0 0,0-1-252,0-5 1,0 2 210,0-3-800,8 5 909,-6-6 0,10-1 0,-4 1 0,8 0 0,5 1 0,3 1 0</inkml:trace>
  <inkml:trace contextRef="#ctx0" brushRef="#br0">16149 12901 7782,'-37'0'0,"1"-2"-91,-1-4 0,9 2-137,4-9 1,11 7 466,7-6 0,4 6-15,2-6 0,0 6 0,0-6-7,0-3 1,0-1-1,0-2 0,0 6-4,0 0-420,0 8 0,0 4 109,0 12 0,0 6-191,0 6 0,8 7 120,5 11 1,-3-1-183,2 8 1,0-1 109,6 7 0,0-6 57,1-1 0,7 1 80,4 6 1,5-9 176,1-3 1,7-5-51,0-1 1,15-1 147,3 1 0,8-3-187,4-3 1,8-7 91,4-12 1,15 2-54,-46-10 0,1-1 0,3 0 0,2 0-242,3-2 1,2-2 0,-1-3-1,1-1 237,2 0 1,0-2-1,3 2 1,0 0-32,6-1 0,0 0 1,-5 0-1,0 0-7,2-3 0,0 0 1,-1-1-1,0 1-217,3 0 0,2 0 0,2 0 0,2 0 242,7 0 1,1 0 0,-4-1 0,0 1-267,6 1 1,0-2 0,-1-2 0,1 0 294,3 0 0,0-1 0,3 1 1,1 0-11,-29 5 1,0 1 0,0 1 0,26-1 0,-2 2-35,2 0 1,-1 2 0,-7 0-1,0 2 1,1 0 1,1 0 0,1 0 0,2 0 7,2 0 1,1 0-1,0 0 1,0 0-64,-1 0 0,1 0 0,2 0 0,0 0 46,6 0 0,1 0 0,-34 0 0,-1 0 0,1 0 12,1 0 1,0 0-1,0 0 1,1-2 0,-1 0-1,1 0 40,31-1 1,1-1-1,-35 0 1,0-1 0,-1 0-45,33-1 0,-1 0 1,3-1-1,-1 0 110,-1 1 0,-1 0-91,-2-3 1,0 2-1,-3 2 1,-1 1-1,1-2 1,0-2 28,2 2 1,-1 0 0,0 3 0,1 0-24,0-3 1,0 0 0,-1 3 0,-1 2-6,-4-2 0,0 0 1,1-1-1,-1 0 4,0 1 0,0 0 1,-2-2-1,-1 1-128,-5 1 0,-2 0 0,-4 2 1,-2 0 113,-10-2 1,-2 0 0,-3 1 0,-1 0 94,-1-1 0,0 0 0,-3 1 0,-1 0-40,-1-4 1,-2 0 0,40-6 6,-12-7 1,-4-7 95,-2-4 0,-4-3 286,-8 3 1,-8-7-402,-17 1 1,-2-1-160,-3-5 76,-5-5 1,-10 9 0,-3-5 39,-7 5 0,-4 1 0,-2 1 0,0-1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3165BB"/>
    </inkml:brush>
    <inkml:brush xml:id="br1">
      <inkml:brushProperty name="width" value="0.12095" units="cm"/>
      <inkml:brushProperty name="height" value="0.12095" units="cm"/>
      <inkml:brushProperty name="color" value="#FF0000"/>
    </inkml:brush>
  </inkml:definitions>
  <inkml:trace contextRef="#ctx0" brushRef="#br0">9653 2664 8108,'-19'0'0,"1"0"-598,0 0 403,0 0 1,-1 0 5,1 0 224,8 0 1,12 0-27,16 0 1,3 0 10,9 0 1,9 0 0,11 0 0,7 0 21,4 0 0,14 0-9,-2 0 0,18 0-242,0 0 0,-39-3 1,2 0 247,0 0 0,1 0 1,4-3-1,2 0 12,5 3 0,2 0 1,0-3-1,2 0 4,2 2 1,2 1-1,-4-3 1,-1 0-263,1 3 0,0 0 0,0 0 0,0 0 245,3 3 1,0 0 0,2-1-1,0 0 9,-2-2 1,0 0 0,2 2 0,-2 0-15,-6-2 0,0 0 0,4 1 0,0 0 4,-1-1 0,0 0 1,4-1-1,0 0-3,-1-2 0,0-1 0,-2-1 0,0 0-3,-7 3 1,-1-2 0,-1-3 0,-2-2-112,1 0 1,0-1 0,-5 1 0,-1 0 123,1 3 0,-2 0 0,39-9 87,-14-1 1,-6-5-85,-6 0 0,-4-1-7,-8 7 0,-3 0 310,-3 0 0,2 1-313,-9 5 1,-1-2 1016,-11 8-1395,-3 0 552,-9 6-567,-8 0 0,-2 2-327,-8 4 0,-8 4 683,-4 8 0,-13 9 0,-3 1 0</inkml:trace>
  <inkml:trace contextRef="#ctx0" brushRef="#br0">6314 4051 8181,'-31'0'0,"3"0"-200,1 0 1,1 0 23,2 0 1,3-6-1,-3 0 1,4 2 57,2 2 0,5 2 0,1 0 124,-2 0 96,6 0 342,0-8-221,8 5 1,2-5 0,4 8 115,6 0 1,6 0-132,7 0 1,3 0-40,9 0 1,5 0-224,1 0 0,5-2 143,-5-4 1,8 4-112,-3-4 1,-1-2 45,2 2 0,-9-6-129,3 6 1,-5-6 2,-1 5 0,-3-5 125,-3 6-259,3-8 0,-16 10-114,1-8 79,-1 8 1,-20-2 128,-4 12 0,-4 4-333,-15 8 1,-3 6 151,-3 1 1,-3-1 322,-3-6 0,-5 7 0,-1-1 0,1 0 0,5-5 0,3-1 0,3 0 0,-3-2 0,3-4 0,-1 3 0,2-9 0,-5 6 0,5-6 0,3 0 112,3-6 0,-2 0 45,1 0 1,1 0 116,6 0 0,0-6 4,-1 0 0,3-8-135,4 2 0,4 1 155,8-1 1,0 0-100,0-6 1,0 6 409,0 0-244,0 7 192,0-11-428,0 14 0,0 2-115,0 12 1,0 13-67,0 5 0,-6 7 57,0 5 0,-2 1-93,1 12 0,-3-3 100,-8 15 1,6 2-58,0 10 1,0-4 51,-7 4 1,9-4-87,4-2 0,4-8 81,2-4 1,0-4-1,0-3 0,6-5-3,0 0 1,15-7 6,-3 7 1,10-15 1,-4 3 0,9-11-6,-3 5 1,-1-11-5,1-2 1,-6-2 4,7-9 0,-7-1 474,7-6-259,-9 0 0,4 0-108,-7 0 1,-1 0-209,0 0 0,0 0 106,0 0 1,3 0-55,3 0 1,-2 0 101,9 0 1,-7 0-181,7 0 1,-9 0 26,2 0 0,5 0-140,1 0 0,-4-6-110,-1-1 1,-5-1-733,-2 2 1079,0 4 0,9-14 0,1 6 0</inkml:trace>
  <inkml:trace contextRef="#ctx0" brushRef="#br0">17663 15857 8114,'-12'0'-1032,"2"-2"549,2-4 1,0 4 252,2-4 200,4 4 87,-7-7-28,9 7 0,0-8 95,0 4 0,3 4-39,3-4 1,-4 2-29,4-2-214,-4 4 0,0-8 81,4 4-10,-4 4 1,8-13 77,-4 9-21,-4-8 1,8 10 84,-4-8 1,-4 6 320,4-6-114,-4 8 12,-2-13 1,0 13 240,0-8-266,0 8-114,0-12 0,0 12 8,0-8 1,0 6 85,0-7-48,0 9-45,0-12-133,0 6 195,0 0-140,0-6-3,0 14-206,0-6 167,0 8-261,0 0 224,0 8 1,0 2-15,0 8 1,0 0 31,0 1 0,0 1 1,0 4 0,0-2-1,0 9 1,0-3-4,0 3 0,0 3 3,0-3 1,0 3-85,0 2 1,0 1 77,0-1 0,0-1 6,0-5 0,0 5 0,0-5 0,0 5 2,0 1 0,0-5 21,0-1 1,0 0-33,0 7 0,0-1 167,0 1 1,0-3-91,0-3 0,2 3 206,5-3 1,-5 3-66,4 3 1,2-3 30,-2-3 0,6 1-2,-6-8 0,6 9-99,-6-3 1,7-1 11,-7 1 0,0 0 18,-6 7 1,2-1-49,4 1 0,-4-3 17,4-3 1,-4 3-222,-2-3 0,0-5-507,0-2-445,0-3-60,0-11 452,0-2-1101,8-24 1746,2 3 0,8-13 0,1 8 0</inkml:trace>
  <inkml:trace contextRef="#ctx0" brushRef="#br0">17152 15820 8804,'0'10'1335,"-2"-1"-1025,-4-9 0,2 6-260,-8 0 0,6 0 1,-6-6-1,-2 0-180,-3 0 0,-9 0-225,-4 0 1,-5 6 278,-1 0 1,-9 0-19,-4-6 0,-14 6 44,-10 0 0,-4 8 30,-14-1 1,4 3-263,-10 2 0,-3 2 407,3 5 0,2-11-55,10 4 0,12-12-18,12 0 1,6-6-86,6-6 0,13-6-170,12-12 0,11-5-177,7-7 0,4-7 111,2 1 1,0-3-46,0 2 0,10 5 11,9-5 1,-1 5 185,6 1 0,-1 9 117,1 4 0,-4 5 0,4 7 0,-11-4 0,11 14 0,-4-6 0</inkml:trace>
  <inkml:trace contextRef="#ctx0" brushRef="#br0">15875 15674 8114,'-16'8'-400,"4"5"1,-5 1 865,5-2 0,-4 4-21,-2-4 0,0 5-216,-1 1 0,1 2 9,0 4 1,0-3-284,-1 3 0,7-10 174,0-2-278,8 0 1,-2 5 52,12-5 1,4-4 169,8-8 0,11 0-192,7 0 1,3 0 95,9 0 1,1 0-185,6 0 1,-1 0 60,1 0 0,-2 0-949,-4 0 1094,-5 8 0,-7 2 0,-1 8 0</inkml:trace>
  <inkml:trace contextRef="#ctx0" brushRef="#br0">1496 12864 8114,'2'-18'2,"2"0"0,2-1 1,-2-1-1,-1-2 128,-3-2 0,6-7 40,0 7 1,0-9 0,-6 3 0,0-2 149,0 1 1,0-1 0,0 7 0,0 3 201,0 2 0,0-5 43,0 1 1,-6 6-203,0 6 0,0 6 1,3-5-1,-1 1 1079,-2 0-557,0 6-549,-2-4 0,4 8-98,-8 0 0,6 2-12,-6 4 1,6 4-122,-7 9 0,7 7 139,-6 4 1,2 7-7,-2 5 1,2 7-69,4 12 1,4 4 38,-4 8 0,2 8-538,-3 4 0,5 4-9,-4 2 1,4 13-81,2-1 1,0-5-476,0-13 1,0-16 424,0-2 0,0-11-200,0-7 0,0-13-366,0-11-499,0-13 624,0 4-138,0-14 1,0 4 433,0-12 1,6-4 100,0-8 512,1-9 0,1-9 0,2-11 0</inkml:trace>
  <inkml:trace contextRef="#ctx0" brushRef="#br0">1387 12773 8114,'0'-67'114,"0"0"1,8 0 256,4-6 1,4 8 372,3 5 0,1 5-237,4 6 1,5-2 337,7 9 1,1 9-338,-1 15 1,-2 2-18,-3 10 0,3 4-177,-3 14 0,-5 2 92,-2 17 1,-9-1-142,-3 7 0,-8 7-145,2 5 0,-4 4-142,-2 1 0,-8 3 119,-4 4 0,-7-2-295,-5 8 1,4-3 169,-4 3 1,-3-2-136,3-4 0,-3-4-4,3 4 1,6-7-43,0-5 0,1-4-94,11-9 1,0-5-102,6-1 1,10-8-178,9 3 1,7-13 191,10-6 0,7 2-316,0-2 1,5 2 240,-5-2 1,-1-4 84,-5 4 0,-3-4 126,-3-2 0,-5 0 520,-8 0 42,-7 0 0,-3-8 239,-8-4 0,0-4 182,0-2 1,0-1-364,0 1 0,0-6-12,0-1 1,0-1-7,0 2 1,6 2-163,0-9 0,6 9 94,-6-3 1,8-1-260,-2 2 0,5-1 110,1 7 1,-6 2 204,0 4 126,0-4-299,7 5 1,-3-1 426,-4 0-197,-4 8-22,-8-4 1,-2 2-94,-4 0 1,2 0-233,-8 6 1,0 0 54,-7 0 0,1 2-134,0 4 1,6-2 58,0 8 0,-1 2 86,-5 11 0,2-3-81,4 8 1,-2-1 51,8 1 1,-1 5-320,7-5 1,0 4 92,0 3 0,11-1-618,7 1 0,2-3 301,11-3 0,-1 1 178,6-7 0,1-9-15,-1-10 1,1-4 62,-1-2 1,7-2-165,0-4 1,-3-10 101,-10-9 1,3-7-514,-9 1 0,7-3 301,-7-3 1,6 1-786,-5-1 1,-1-1 75,-6-5 1216,9 5 0,-7-15 0,6 6 0</inkml:trace>
  <inkml:trace contextRef="#ctx0" brushRef="#br0">2682 12372 8114,'-6'-25'-86,"0"1"0,-6 0 86,6 5 0,-8-3 1275,2 4 0,3-5 189,3 11 520,-4 4-839,8-8-535,-6 14 0,8-4-112,0 12 0,0 4-119,0 8 1,-2 3-34,-4 3 1,4 4-79,-4 9 0,4 7-154,2 5 0,0 0 82,0 5 1,0-1-432,0 14 1,0 0 221,0 6 0,0 0-1385,0 0 1,2-6 386,4 0 0,-2-10 40,8-3 1,0-15 345,7-15 0,-7-6 194,0-5 0,0-5-187,6-8 0,1-2 175,-1-4 0,0-5-382,0-7 0,7-6 432,-1 0 1,0-3 392,-5 3 0,-1 4 0,8-15 0,3 7 0</inkml:trace>
  <inkml:trace contextRef="#ctx0" brushRef="#br0">2920 12919 8114,'0'-18'781,"0"-1"1,0 7 1679,0 0-1104,0 8-604,0-4 0,0 10-220,0 4 1,0 4-233,0 8 1,0 9-784,0 3 0,2-1 367,4 1 1,-2-8-362,8 3 0,-6-5 382,6-2 1,-6 0-433,6 1 235,1-1 1,5-8 411,0-4 1,-2-6-23,-4-6 0,3-4 49,-9-8 0,6-9 27,-6-3 0,0-7-49,-6-5 0,6-3-926,0-3 0,0-3 430,-6 8 0,2-5-1017,4 5 0,-2 9 566,9 9 1,-3 11 820,2 2 0,12 8 0,-4-4 0</inkml:trace>
  <inkml:trace contextRef="#ctx0" brushRef="#br0">3376 12992 8114,'0'18'2356,"0"-8"-1937,8 7 0,2-15-50,8 4 0,0-4-158,1-2 1,-1-8-1,2-5 1,1-5 119,-3-6 1,4 4 0,-12-7 0,2 3 25,1 0 1,-9-7-172,2 7 0,-6 2-146,-6 9 0,-5-1 85,-7 8 0,-2 0-414,-4 6 0,3 2 138,-3 4 1,4 4-2,1 8 1,3 7-11,4-1 1,4 7 107,8-7 1,8 2-172,4-1 1,13-5 127,5 4 1,4-10-534,3-1 0,6-9 231,-1 2 0,7-6-478,-7-6 1,7-11 13,-6-7 0,-9-2 863,-10 1 0,-3-3 0,-3-9 0</inkml:trace>
  <inkml:trace contextRef="#ctx0" brushRef="#br0">4416 12554 8150,'-18'0'1119,"5"-2"358,1-4-840,0 4 1,2-14-177,4 4 1,6 1-194,6-1 0,4 6 6,8-6 0,1 0 1,-1-4-1,2 1 63,4 3 1,-1-2-350,7-10 0,-6 3 100,7-3 0,-1 2-88,7-3 1,-1 3-3,1-8 1,-1 5-661,1-5 1,-7 8 323,1-3 1,-3 5-768,2 2 0,-9 8-717,-9 4 818,-8 4 1,2 16 366,-12 4 0,-6 19 637,-13-1 0,-3 7 0,-9-1 0,1 5 0,-9 8 0,-1-1 0</inkml:trace>
  <inkml:trace contextRef="#ctx0" brushRef="#br0">4544 12645 7903,'-9'10'1755,"7"-1"-1046,-6-9 0,10 0-206,4 0 1,-2 0 454,9 0 1,-1 0-226,6 0 1,6-9 42,1-3 1,7-4-312,-1-2 0,-3 0-170,2-1 0,-5 1-371,5 0 1,-2-2 106,3-5 1,1 5-1312,-7-4 1,5-3 699,-6 3 0,7-7 580,-7 7 0,0-8 0,-5 3 0</inkml:trace>
  <inkml:trace contextRef="#ctx0" brushRef="#br1">5018 10054 14318,'6'-20'149,"0"-2"0,0-5 0,0 1 0,0 0 903,-2 3 1,5 9 281,-3 2-672,8 8 0,-4-2-569,8 12 1,0 4-125,1 8 0,5 9 143,0 3 0,3 13 68,-3 5 0,-2 13-149,9 6 0,-3 12 0,3 6 0,-7 6-216,-4 7 1,-11-47 0,-2 1-92,0 5 1,-1 2 0,1-1-1,0 1-109,-3 2 0,-2 0 0,-3-6 0,-2-1-344,-15 44 1,-3-13 651,-9-6 1,-1-8 195,-5-10 1,6-11 455,-1-19 1,9-7 43,-3-12 0,11-4-12,2-8 0,8-2-532,-2-4 1,4-4-148,2-8 0,0 0 443,0-1 1,8 1-426,4 0 0,11 0 177,1-1 0,8 3 1,-1 4 0,9 4-203,3 8 0,8 4 235,-3 8 1,3 17-57,-2 19 0,1 15-216,-7 10 0,1 12 53,-22-34 0,-1 2 0,-2-2 1,0 1 115,3 5 1,-1 2-1,-1 3 1,-1 1-386,-1 1 0,0 0 0,0 6 1,1 0 112,-1 0 0,0 0 0,1-5 1,1 0 13,1-1 1,0-1-1,-1-4 1,1-2 7,2 1 1,2-1 0,0-1 0,1-2 43,4-2 0,1-1 1,-3-2-1,1-2-10,31 32 0,3-4 58,-2-21 0,0 3 381,-6-14 0,-3-9-46,-3-9 1,-4-7 864,-9-6 1,-1 2-390,-5-8 1,-4 0 1265,-7-6-1338,-1 8 0,-6-6-1871,0 5-481,-8-5 1232,4 6 0,-8-4-3715,0 8 4238,0-8 0,0 12 1,0-6-1</inkml:trace>
  <inkml:trace contextRef="#ctx0" brushRef="#br1">6076 9945 13567,'-2'-17'-633,"-4"5"1,4-4-1,-4 4 1498,4-4 1,2-9-399,0 1 1,0 0 0,0 3 0,2-1 518,4-2 1,-2-7-407,8 7 0,-6 0-76,7 5 0,-7 1-206,6 0 0,0 2 270,6 4 1,-6 3-307,1 9 1,1 3-237,10 3 1,-4 6-401,5 12 1,-3 7-255,2 11 0,-3-1 135,3 7 0,-4-1-32,-2 2 1,-5 1 154,-1-7 0,-6 6-75,6-7 0,-8 1 149,2-7 1,-4-7 311,-2-5 505,0-4 481,0-10-654,0-2 1,0-22-153,0-4 0,0-12-69,0-1 1,0-3 35,0-3 1,0 1-230,0-1 0,2-1 192,4-5 1,-4 5-228,4-5 1,-4-2 14,-2 3 1,0-1-88,0 7 1,0-1 131,0 1 1,-2 5-54,-4 1 0,2 8 61,-8-3 0,8 11-271,-2 2 392,-4 0-491,0 2 456,0 2 293,-7 8 182,15 0-154,-6 0 298,8 0-337,0 0 442,0 8-139,0-6-309,0 14 1,2-8-277,4 4 1,-2 4-244,9-3 0,-7 5 41,6 6 1,0-4-201,6 5 1,0 3 133,1 3 1,-1-3 3,0 2 1,7-1 12,-1 1 1,8 5-64,-1-5 1,5 2 249,7-1 1,-5 1 276,5-7 1,2-1-105,-3-6 1,1-2 68,-7-3 0,-1 1 62,-5-8 291,5 8-452,-15-12 0,0 6 229,-8-8-493,-8 0 0,4-2 386,-8-4 0,-2 4-2390,-4-4 968,4 4 1,-8 0-1523,4-4-346,4 4 2938,-6-6 0,0 0 1,-2-3-1</inkml:trace>
  <inkml:trace contextRef="#ctx0" brushRef="#br1">8795 8868 14318,'-18'0'-692,"6"0"1532,0 0-413,7 0 1,-9-2 249,8-4-1083,-8-4 586,12-8 1,-6-1 0,8 1 556,0 0 0,0 0-497,0-1 1,0 1-161,0 0 1,6 0 307,0-1 1,2 7-350,-2 0 0,-2 2 248,8-2 1,1 2 844,5 4-805,0 4 1,6-7-483,1 9 1,-1 9-432,-6 3 0,1 6 39,-1 6 1,4-1-72,-4 7 0,5 0 62,-11 7 1,2-1 137,-2 1 1,-4-3-83,-8-3 0,6 3 82,0-3 122,1-5 0,-7 0 665,0-7 663,0-9-714,0-2 0,-7-16-287,1-4 1,0-5 49,6-1 1,0-6-105,0-1 0,0-7 117,0 2 0,0-3-94,0 3 0,-6-5-66,0 5 1,0 1-150,6-1 1,0 0 173,0-7 1,-6 3 137,0 3 1,-2-1-41,2 7 1,4 1-165,-4 6 1,2 0 471,-3-1-251,5 9 351,-6-6-611,0 14 1,6-4 326,-4 12 1,4 4-8,2 8 1,0 1 26,0-1 0,8 8-336,4 5 1,1-3 115,5 2 1,-4-1-125,10 1 1,5 5-3,1-5 1,5-1 13,1 1 1,1-8-155,-1 3 0,1-5-397,-1-2 1,7-2-200,-1-4 0,-1-3 552,-11-9 0,3 0-644,-9 0 1,0-6 594,-6-1 674,-7-7 1,5 4 0,-6-8 0</inkml:trace>
  <inkml:trace contextRef="#ctx0" brushRef="#br1">9416 8412 14458,'-13'-18'-1257,"1"-1"0,8 7 1705,-2 0 1,4 6-1,2-6 615,0-2 1,4 4-460,8-3 0,2 9-122,17-2 1,-1-2 82,7 2-410,-1 0 0,7 6 0,1 0-278,3 0 0,-4 0 427,5 0 0,-1 0-446,2 0 1,-5 2-6,-7 4 0,-9 4-421,-4 8 0,-5 3 285,-7 3 1,-4-2 25,-8 9 1,0-1 284,0 7 1,-8 1-4,-4 5 1,-11-5 315,-1 5 1,-6-5-38,5-1 1,-1-3-83,2-3 1,9 1 539,-3-7-518,4-1 1,2-8-787,0-4 530,8-4-861,-5-8 416,18 0 0,-5 0-847,8 0 1,0 0 1214,6 0 1,0 0-1,1 0 1</inkml:trace>
  <inkml:trace contextRef="#ctx0" brushRef="#br1">10273 8102 14458,'0'-12'1052,"0"-1"154,-8 9-1230,6-4 1,-6 12 341,8 8 0,0 3 0,2 15 0,2 2-294,2 3 0,8 1-33,-2 1 1,5-1-644,1 1 0,2-3-37,4-3 1,3-1 295,3-12 0,5 3 6,-5-15 1,-1 0 469,1-6 0,-6-8 292,7-4 0,-9-7 79,2-5 1,-10 2 401,-1-9 1,-9 1-217,2-7 1,-4 1 77,-2-1 1,-8 3-193,-4 4 0,-7-3-362,-5 9 0,4-7-878,-5 7 1,3 0 182,-2 5 1,3 9-3617,-3 4 2103,4-4 2052,2 8 0,-9 2 0,-1 10 0</inkml:trace>
  <inkml:trace contextRef="#ctx0" brushRef="#br1">7518 12937 14318,'0'-18'-444,"-6"-6"0,0-1 0,0 5 0,-1 4 0,1 4 700,2-3 1,-4-1-1,0-2 301,-2 0 1,4 8 0,-6 4 666,-2 3-889,5 3 1,-5 3 300,8 3 0,0 4-380,6 8 1,0 8-139,0 5 0,8 5-140,4 7 0,5-3-743,1 9 0,2-6 455,4 5 0,5-7-369,7 1 1,-5-5 35,-1-7 1,3-3 174,9-9 1,-1-2 136,7-4 0,-1-6 378,2-12 1,-7-4 231,-11-8 0,-5-2 460,-8-5 0,-2-1 299,-3-4 1,-7-5-386,-12 5 0,-5-3-47,-7 3 0,-8-5-351,-5 5 1,-5-5-236,-7-1 1,5 6 2,-5-1 0,-1 7-100,1-7 0,3 9-382,9-2 1,-1 6-1547,7 5-666,-7-3 1670,12 14-1084,1-6 1433,11 8 0,10 6 624,4 0 0,5 8 1,7-4-1</inkml:trace>
  <inkml:trace contextRef="#ctx0" brushRef="#br1">9434 12299 14318,'-18'-9'-693,"1"-3"1,5-4 0,4 0 857,0 4 1,6-5 0,-4 5 0,4-4 670,2-2 0,8 2 0,4 1 1,4 3 204,3-2 0,7 4-736,4-2 0,5 8-99,1-2 0,1 6-162,-1 6 0,1 4-278,-1 8 1,-5 10 22,-1 9 1,-8 8-266,3 9 1,-5 3 21,-2 4 1,-8-6-235,-4-1 1,-4-1 231,-2-10 0,0-1 468,0-5 0,-2-9 10,-4-4 0,2-11 531,-8-7 0,8-6-117,-2-6 0,-2-7-103,2-11 1,0-4-107,6-9 1,-2-1-66,-4-5 1,4-1-277,-5-5 0,5-4 239,2 5 0,0-5-235,0-2 0,0 6-175,0 1 0,0 7 461,0-1 0,-2 3 330,-4 3-484,4 7 1,-8 5 442,4 12-320,4 4 0,-12 16 580,8 4 1,-6 6-286,6 6 1,-1 5-177,7 7 1,0 1-54,0-1 0,2 1-168,5-1 1,3 1-413,8-1 0,0-5 181,0-1 0,9-8-479,3 3 0,5-1-152,1-6 0,1 3 21,-1-15 0,1 0-221,-1-6 0,1 0 100,-1 0 0,-1-2 451,-5-4 1,2 2-646,-7-9 1343,-1 9 0,-6-12 0,1 6 1</inkml:trace>
  <inkml:trace contextRef="#ctx0" brushRef="#br1">10437 11696 14627,'0'-18'470,"0"0"0,0 6-104,0 0 1,0 6 247,0-7 53,0 9 0,0-2 0,0 12-415,0 6 1,-6 7-264,0 5 0,-2 4 97,2 9 0,2 1-74,-8 5 0,6-4 235,-6 3 0,7-3-563,-1-3 1,-2 1 184,2-1 1,0-5-22,6-1 1,0-8 301,0 3 1,6-11-417,0-2 0,15-8-50,-3 2 0,10-6 328,-3-6 1,7 2-138,-2-8 0,7 0 224,5-7 1,-9 3-421,3 4 0,-5-2-70,-1 8 0,-3-2 3,-9 1 0,0 5-179,0-4 0,-6 6-72,1 6 1,-9-1 269,2 7 0,-4 0 313,-2 6 1,-8 0 0,-2 1 0</inkml:trace>
  <inkml:trace contextRef="#ctx0" brushRef="#br1">10474 12445 14627,'-10'8'1978,"0"-6"-2108,3 4 321,5 4 1,-6-6 1720,8 8-1346,0-8 373,0 4 1,8-8-184,5 0 0,5-2 55,6-4 1,5 2-1054,7-8 0,1 0 360,-1-6 1,1 1-183,-1 5 1,-1-4 77,-5 4 0,2 2-1001,-7-3 1,5 9 450,-6-2 0,1 4 149,-7 2 1,0 0-609,1 0 946,-9 0 1,6 0 0,-6 0 0</inkml:trace>
  <inkml:trace contextRef="#ctx0" brushRef="#br1">10967 11605 14495,'10'-18'1087,"-4"0"0,2 6 174,-2-1-207,0 9 1,-6 6-758,0 17 0,6 1-178,0 10 0,6 7-31,-6 5 0,9 1-480,-3-7 0,4 1-18,2-1 1,3 1-336,3-1 1,-2-7-7,9-5 0,-7-12 320,6-6 1,-5-4 212,5-2 0,-8-4 284,3-8 1,-5-2 339,-2-16 1,-2-1-167,-3-5 0,-5-1 416,-8 1 0,0-3-106,0-3 1,-2 3 240,-4-4 0,-5 5-470,-7 1 1,-6 7-352,0 0 1,-3 7-1023,3-1 0,4 12 478,-5 6 1,3 4-1204,-2 2 1,1 2 1882,-7 4 1,0 12 0,-7 10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17280 7627 7887,'-43'-6'-64,"1"-2"0,1 0 0,5 0-110,5 4 69,5 2 1,16 4 4,4 4 0,6-4 53,6 4 116,-4-4 0,14-2 0,-4 0 1,7 0-1,5 0 27,6 0 0,13 0-55,6 0 1,5 0-5,7 0 1,0 0-40,12 0 0,0 0-199,18 0 1,6 2 195,-40 1 0,2 0 1,5-1-1,2 0-295,6 4 0,2 0 0,3-3 0,2 0 361,5 4 0,2-1 1,4-3-1,1 0-45,3 3 1,0 0 0,1-4-1,-1 0-288,-3 1 1,0 0 0,1-2 0,1-2 349,1-1 1,0-2 0,3 0 0,1-2-17,-1-2 1,1-2-1,0-2 1,0-1 41,-6 2 0,-1-2 1,0-3-1,0-1-35,3 2 0,1 0 0,-2 1 0,0 0-13,-4-2 0,-1 1 0,0 4 1,0 0-203,-8-1 1,-2 0-1,-1 1 1,0 1 187,0 1 1,-2 0 0,-5 3-1,-2 2-11,-3 1 0,-2 0 0,-4-1 0,-1 0-25,-5 1 1,-2 0 0,48-3 28,-8 6 1,-18 0-26,-12 0 1,-6 0 167,-12 0 0,-1 0-344,-5 0 0,-1 0 166,1 0 0,7-9 0,3-1 0</inkml:trace>
  <inkml:trace contextRef="#ctx0" brushRef="#br0">18868 11131 7922,'-55'-2'-114,"2"-2"0,4-4 1,9-1-1,5 1 1,7 4 147,2 2 1,7 2 0,9 2 0,0 2 37,0 2-8,6 9 1,-6-5 26,4 8-103,4-8 0,0 0 38,8-4 0,14-4-24,-2 4 0,21-4 17,3-2 0,13 3-20,12 3 1,4-4 10,20 4 1,-4-4-1532,11-2 1531,3 0 1,-47 2-1,2 2 1,6 0 0,1 0 16,6 1 1,0 0 0,1 0-1,2 0-283,7 1 0,0 0 0,-1 2 0,0-1 271,1-4 0,0 0 0,5 3 0,-1 0 24,-4-3 1,0 0 0,0 0 0,0 0-15,-6-3 0,0 0 22,0 0 1,0 0 0,1 0 0,0 0-1,1-1 1,0 0 32,1-2 0,0 0 0,3-1 1,0 0-25,-3-2 0,0 0 0,4-3 0,0 1-17,-1 2 0,1 0 0,3-2 0,0 0-2,-1-1 1,0 0 0,-4 2 0,-2 2 92,-5-2 1,-2 1-101,-3 4 0,0 0 1,6-2-1,0 0 1,-4 4-1,0 0 51,-2 0 0,-1 0 0,2 0 1,-2 0-178,-7 0 0,0 0 1,0 0-1,-1 0 191,-2 0 1,0 0-49,0 0 1,-1 0-1,48 2 1,-7 2 58,-8 2 1,0 0-78,-8-6 1,4 3 55,-10 3 0,-4-4-9,-14 4 1,-2-4 1317,-4-2-1636,-5 0 1448,-15 0-2447,-11 0 905,-10 0 0,-10 0 336,-4 0 0,-12 8 0,-11 2 0</inkml:trace>
  <inkml:trace contextRef="#ctx0" brushRef="#br0">28447 11277 7685,'-36'-8'-33,"-1"-5"0,1-3 0,1 0 1,5 2-205,6 2 0,3 2 290,3-3 0,-6 3-33,-1 4 0,1 4-16,6-4 1,-7 4 20,1 2 0,-6-6-15,5 0 0,-5 0-89,6 6 0,-3 0 118,3 0 0,2 0-48,-9 0 0,9 0 15,-2 0 0,3 0 113,3 0 1,0 0 35,0 0-55,7 0-69,3 8 1,27 0-9,11 4 1,17 2-27,20-8 0,16 7 27,-33-10 0,3 0 0,8 0 0,2 0-351,3-3 1,2 0 0,3 0-1,2 0 314,2 0 1,2 0 0,5 0 0,2 0-336,6 0 0,2 0 0,4-1 0,1 0 349,0-2 1,1 0-1,-1-1 1,-2 0-2,-9-2 0,-2-1 1,-2 0-1,-1 0-3,-5 4 1,0 0 0,-4-1 0,0 0-177,-5 1 0,0 0 0,-3 1 0,-1 0 179,-5-4 0,0 0 0,0 5 0,1 0 0,2-5 0,0-1 0,-2-1 0,0 0 0</inkml:trace>
  <inkml:trace contextRef="#ctx0" brushRef="#br0">3704 13028 7830,'2'-36'0,"4"-1"-168,6 1 0,13-1-150,5 1 1,21 2 435,10 3 0,18-3 0,12 5 0,-39 14 1,1 0-20,6-1 0,2 1 0,4 4 0,2 0-282,8-1 1,2 0 0,6-2 0,2 1 0,5 1 0,1 0 0,1 1 0,2 0 197,4 1 0,3 0 1,-28 2-1,2-1 0,2 1-407,5 0 0,1 0 1,1 0-1,8-2 1,2 0-1,0 1 345,3 3 1,0 0 0,1 0 0,4-1 0,2 0-1,-2 1-701,-2 3 1,-2 1 0,2 1 747,-22 1 0,1 0 0,-1 1 0,1 0 0,1-1 0,0 1 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D6C4E84-BDFC-C845-8F71-4073A1793A6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CA4964-B399-484A-8577-D0634ABA68E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8232F774-E9B5-3D45-8CA4-AA6FA7471BBC}" type="datetimeFigureOut">
              <a:rPr lang="en-GB" altLang="en-US"/>
              <a:pPr>
                <a:defRPr/>
              </a:pPr>
              <a:t>19/01/2026</a:t>
            </a:fld>
            <a:endParaRPr lang="en-GB" alt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B514B9D-D61E-4F4B-9546-FEC972D4D3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3075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3A3D1E0-B275-2942-BD74-B78E50E55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77B21E-BA26-5844-B79E-C0C486E0383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66462E-DFBE-F243-A709-392C7B2F87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59214167-E1A5-3945-8E06-82ED2D3A03C3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538" kern="1200">
        <a:solidFill>
          <a:schemeClr val="tx1"/>
        </a:solidFill>
        <a:latin typeface="+mn-lt"/>
        <a:ea typeface="ＭＳ Ｐゴシック" charset="0"/>
        <a:cs typeface="+mn-cs"/>
      </a:defRPr>
    </a:lvl1pPr>
    <a:lvl2pPr marL="586130" algn="l" rtl="0" eaLnBrk="0" fontAlgn="base" hangingPunct="0">
      <a:spcBef>
        <a:spcPct val="30000"/>
      </a:spcBef>
      <a:spcAft>
        <a:spcPct val="0"/>
      </a:spcAft>
      <a:defRPr sz="1538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1172261" algn="l" rtl="0" eaLnBrk="0" fontAlgn="base" hangingPunct="0">
      <a:spcBef>
        <a:spcPct val="30000"/>
      </a:spcBef>
      <a:spcAft>
        <a:spcPct val="0"/>
      </a:spcAft>
      <a:defRPr sz="1538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758391" algn="l" rtl="0" eaLnBrk="0" fontAlgn="base" hangingPunct="0">
      <a:spcBef>
        <a:spcPct val="30000"/>
      </a:spcBef>
      <a:spcAft>
        <a:spcPct val="0"/>
      </a:spcAft>
      <a:defRPr sz="1538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2344522" algn="l" rtl="0" eaLnBrk="0" fontAlgn="base" hangingPunct="0">
      <a:spcBef>
        <a:spcPct val="30000"/>
      </a:spcBef>
      <a:spcAft>
        <a:spcPct val="0"/>
      </a:spcAft>
      <a:defRPr sz="1538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930652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6pPr>
    <a:lvl7pPr marL="3516782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7pPr>
    <a:lvl8pPr marL="4102913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8pPr>
    <a:lvl9pPr marL="4689043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>
            <a:extLst>
              <a:ext uri="{FF2B5EF4-FFF2-40B4-BE49-F238E27FC236}">
                <a16:creationId xmlns:a16="http://schemas.microsoft.com/office/drawing/2014/main" id="{EA98A093-E190-1643-8621-BBE2A9C510C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8113" y="768350"/>
            <a:ext cx="6823075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Notes Placeholder 2">
            <a:extLst>
              <a:ext uri="{FF2B5EF4-FFF2-40B4-BE49-F238E27FC236}">
                <a16:creationId xmlns:a16="http://schemas.microsoft.com/office/drawing/2014/main" id="{F89A2DD9-251B-444E-A338-898649BE3D9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5997BF2D-BD94-1048-9965-9A6B956FA52A}"/>
              </a:ext>
            </a:extLst>
          </p:cNvPr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8E0D41DE-6798-4242-A467-5F112D2E08E5}" type="slidenum">
              <a:rPr lang="en-GB" altLang="en-US" sz="1200">
                <a:latin typeface="Calibri" panose="020F0502020204030204" pitchFamily="34" charset="0"/>
              </a:rPr>
              <a:pPr algn="r" eaLnBrk="1" hangingPunct="1"/>
              <a:t>1</a:t>
            </a:fld>
            <a:endParaRPr lang="en-GB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Times"/>
              </a:rPr>
              <a:t>Here, </a:t>
            </a:r>
            <a:r>
              <a:rPr lang="en-GB" sz="1800" dirty="0">
                <a:effectLst/>
                <a:latin typeface="MT2MIT"/>
              </a:rPr>
              <a:t>E</a:t>
            </a:r>
            <a:r>
              <a:rPr lang="en-GB" sz="1800" dirty="0">
                <a:effectLst/>
                <a:latin typeface="Times"/>
              </a:rPr>
              <a:t>K is the K</a:t>
            </a:r>
            <a:r>
              <a:rPr lang="en-GB" sz="1800" dirty="0">
                <a:effectLst/>
                <a:latin typeface="MT2SYS"/>
              </a:rPr>
              <a:t>C </a:t>
            </a:r>
            <a:r>
              <a:rPr lang="en-GB" sz="1800" dirty="0">
                <a:effectLst/>
                <a:latin typeface="Times"/>
              </a:rPr>
              <a:t>Nernst potential, </a:t>
            </a:r>
            <a:r>
              <a:rPr lang="en-GB" sz="1800" dirty="0">
                <a:effectLst/>
                <a:latin typeface="MT2MIT"/>
              </a:rPr>
              <a:t>R </a:t>
            </a:r>
            <a:r>
              <a:rPr lang="en-GB" sz="1800" dirty="0">
                <a:effectLst/>
                <a:latin typeface="Times"/>
              </a:rPr>
              <a:t>is the gas constant, </a:t>
            </a:r>
            <a:r>
              <a:rPr lang="en-GB" sz="1800" dirty="0">
                <a:effectLst/>
                <a:latin typeface="MT2MIT"/>
              </a:rPr>
              <a:t>T </a:t>
            </a:r>
            <a:r>
              <a:rPr lang="en-GB" sz="1800" dirty="0">
                <a:effectLst/>
                <a:latin typeface="Times"/>
              </a:rPr>
              <a:t>is the absolute temperature in kelvin, </a:t>
            </a:r>
            <a:r>
              <a:rPr lang="en-GB" sz="1800" i="1" dirty="0">
                <a:effectLst/>
                <a:latin typeface="Times"/>
              </a:rPr>
              <a:t>z </a:t>
            </a:r>
            <a:r>
              <a:rPr lang="en-GB" sz="1800" dirty="0">
                <a:effectLst/>
                <a:latin typeface="Times"/>
              </a:rPr>
              <a:t>is the valence of K</a:t>
            </a:r>
            <a:r>
              <a:rPr lang="en-GB" sz="1800" dirty="0">
                <a:effectLst/>
                <a:latin typeface="MT2SYS"/>
              </a:rPr>
              <a:t>C</a:t>
            </a:r>
            <a:r>
              <a:rPr lang="en-GB" sz="1800" dirty="0">
                <a:effectLst/>
                <a:latin typeface="Times"/>
              </a:rPr>
              <a:t>, </a:t>
            </a:r>
            <a:r>
              <a:rPr lang="en-GB" sz="1800" dirty="0">
                <a:effectLst/>
                <a:latin typeface="MT2MIT"/>
              </a:rPr>
              <a:t>F </a:t>
            </a:r>
            <a:r>
              <a:rPr lang="en-GB" sz="1800" dirty="0">
                <a:effectLst/>
                <a:latin typeface="Times"/>
              </a:rPr>
              <a:t>is Faraday’s constant, and </a:t>
            </a:r>
            <a:r>
              <a:rPr lang="en-GB" sz="1800" dirty="0" err="1">
                <a:effectLst/>
                <a:latin typeface="MT2MIT"/>
              </a:rPr>
              <a:t>ŒK</a:t>
            </a:r>
            <a:r>
              <a:rPr lang="en-GB" sz="1800" dirty="0" err="1">
                <a:effectLst/>
                <a:latin typeface="MT2SYS"/>
              </a:rPr>
              <a:t>C</a:t>
            </a:r>
            <a:r>
              <a:rPr lang="en-GB" sz="1800" dirty="0" err="1">
                <a:effectLst/>
                <a:latin typeface="Times"/>
              </a:rPr>
              <a:t>out</a:t>
            </a:r>
            <a:r>
              <a:rPr lang="en-GB" sz="1800" dirty="0">
                <a:effectLst/>
                <a:latin typeface="Times"/>
              </a:rPr>
              <a:t> and </a:t>
            </a:r>
            <a:r>
              <a:rPr lang="en-GB" sz="1800" dirty="0" err="1">
                <a:effectLst/>
                <a:latin typeface="MT2MIT"/>
              </a:rPr>
              <a:t>ŒK</a:t>
            </a:r>
            <a:r>
              <a:rPr lang="en-GB" sz="1800" dirty="0" err="1">
                <a:effectLst/>
                <a:latin typeface="MT2SYS"/>
              </a:rPr>
              <a:t>C</a:t>
            </a:r>
            <a:r>
              <a:rPr lang="en-GB" sz="1800" dirty="0" err="1">
                <a:effectLst/>
                <a:latin typeface="Times"/>
              </a:rPr>
              <a:t>in</a:t>
            </a:r>
            <a:r>
              <a:rPr lang="en-GB" sz="1800" dirty="0">
                <a:effectLst/>
                <a:latin typeface="Times"/>
              </a:rPr>
              <a:t> are the concentrations of K</a:t>
            </a:r>
            <a:r>
              <a:rPr lang="en-GB" sz="1800" dirty="0">
                <a:effectLst/>
                <a:latin typeface="MT2SYS"/>
              </a:rPr>
              <a:t>C </a:t>
            </a:r>
            <a:r>
              <a:rPr lang="en-GB" sz="1800" dirty="0">
                <a:effectLst/>
                <a:latin typeface="Times"/>
              </a:rPr>
              <a:t>ions outside and inside the cell. A similar formula holds for the </a:t>
            </a:r>
            <a:r>
              <a:rPr lang="en-GB" sz="1800" dirty="0" err="1">
                <a:effectLst/>
                <a:latin typeface="Times"/>
              </a:rPr>
              <a:t>Na</a:t>
            </a:r>
            <a:r>
              <a:rPr lang="en-GB" sz="1800" dirty="0" err="1">
                <a:effectLst/>
                <a:latin typeface="MT2SYS"/>
              </a:rPr>
              <a:t>C</a:t>
            </a:r>
            <a:r>
              <a:rPr lang="en-GB" sz="1800" dirty="0">
                <a:effectLst/>
                <a:latin typeface="MT2SYS"/>
              </a:rPr>
              <a:t> </a:t>
            </a:r>
            <a:r>
              <a:rPr lang="en-GB" sz="1800" dirty="0">
                <a:effectLst/>
                <a:latin typeface="Times"/>
              </a:rPr>
              <a:t>and Cl</a:t>
            </a:r>
            <a:r>
              <a:rPr lang="en-GB" sz="1800" dirty="0">
                <a:effectLst/>
                <a:latin typeface="MT2SYS"/>
              </a:rPr>
              <a:t> </a:t>
            </a:r>
            <a:r>
              <a:rPr lang="en-GB" sz="1800" dirty="0">
                <a:effectLst/>
                <a:latin typeface="Times"/>
              </a:rPr>
              <a:t>Nernst potentials. 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14167-E1A5-3945-8E06-82ED2D3A03C3}" type="slidenum">
              <a:rPr lang="en-GB" altLang="en-US" smtClean="0"/>
              <a:pPr/>
              <a:t>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379411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14167-E1A5-3945-8E06-82ED2D3A03C3}" type="slidenum">
              <a:rPr lang="en-GB" altLang="en-US" smtClean="0"/>
              <a:pPr/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58293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14167-E1A5-3945-8E06-82ED2D3A03C3}" type="slidenum">
              <a:rPr lang="en-GB" altLang="en-US" smtClean="0"/>
              <a:pPr/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18628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14167-E1A5-3945-8E06-82ED2D3A03C3}" type="slidenum">
              <a:rPr lang="en-GB" altLang="en-US" smtClean="0"/>
              <a:pPr/>
              <a:t>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70676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14167-E1A5-3945-8E06-82ED2D3A03C3}" type="slidenum">
              <a:rPr lang="en-GB" altLang="en-US" smtClean="0"/>
              <a:pPr/>
              <a:t>36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23999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538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+mn-cs"/>
              </a:rPr>
              <a:t>∂L​=h×∂</a:t>
            </a:r>
            <a:r>
              <a:rPr lang="en-GB" sz="1538" b="0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+mn-cs"/>
              </a:rPr>
              <a:t>o∂L</a:t>
            </a:r>
            <a:r>
              <a:rPr lang="en-GB" sz="1538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+mn-cs"/>
              </a:rPr>
              <a:t>​=0.34×(−1.16)=−0.3944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14167-E1A5-3945-8E06-82ED2D3A03C3}" type="slidenum">
              <a:rPr lang="en-GB" altLang="en-US" smtClean="0"/>
              <a:pPr/>
              <a:t>37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214898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14167-E1A5-3945-8E06-82ED2D3A03C3}" type="slidenum">
              <a:rPr lang="en-GB" altLang="en-US" smtClean="0"/>
              <a:pPr/>
              <a:t>59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97404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82" indent="0" algn="ctr">
              <a:buNone/>
              <a:defRPr/>
            </a:lvl2pPr>
            <a:lvl3pPr marL="914364" indent="0" algn="ctr">
              <a:buNone/>
              <a:defRPr/>
            </a:lvl3pPr>
            <a:lvl4pPr marL="1371545" indent="0" algn="ctr">
              <a:buNone/>
              <a:defRPr/>
            </a:lvl4pPr>
            <a:lvl5pPr marL="1828727" indent="0" algn="ctr">
              <a:buNone/>
              <a:defRPr/>
            </a:lvl5pPr>
            <a:lvl6pPr marL="2285909" indent="0" algn="ctr">
              <a:buNone/>
              <a:defRPr/>
            </a:lvl6pPr>
            <a:lvl7pPr marL="2743091" indent="0" algn="ctr">
              <a:buNone/>
              <a:defRPr/>
            </a:lvl7pPr>
            <a:lvl8pPr marL="3200272" indent="0" algn="ctr">
              <a:buNone/>
              <a:defRPr/>
            </a:lvl8pPr>
            <a:lvl9pPr marL="3657454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D904B62-305C-9C42-89D2-6119E8D3FBC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EE918E-9D15-394B-9358-436C6B4FD8DD}" type="datetime1">
              <a:rPr lang="en-GB" altLang="en-US" smtClean="0"/>
              <a:t>19/01/2026</a:t>
            </a:fld>
            <a:endParaRPr lang="en-GB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20A5CDC-63CE-2149-BB64-1D172ABCAE4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56E990A-4372-3143-8C6B-05BF7CBDF33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06C18F-E135-A341-9ACE-C10EE9C0B8A2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698640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720"/>
              </a:spcAft>
              <a:defRPr>
                <a:latin typeface="Gill Sans MT" panose="020B0502020104020203" pitchFamily="34" charset="77"/>
              </a:defRPr>
            </a:lvl1pPr>
            <a:lvl2pPr>
              <a:spcAft>
                <a:spcPts val="720"/>
              </a:spcAft>
              <a:defRPr>
                <a:latin typeface="Gill Sans MT" panose="020B0502020104020203" pitchFamily="34" charset="77"/>
              </a:defRPr>
            </a:lvl2pPr>
            <a:lvl3pPr>
              <a:spcAft>
                <a:spcPts val="720"/>
              </a:spcAft>
              <a:defRPr>
                <a:latin typeface="Gill Sans MT" panose="020B0502020104020203" pitchFamily="34" charset="77"/>
              </a:defRPr>
            </a:lvl3pPr>
            <a:lvl4pPr>
              <a:spcAft>
                <a:spcPts val="720"/>
              </a:spcAft>
              <a:defRPr>
                <a:latin typeface="Gill Sans MT" panose="020B0502020104020203" pitchFamily="34" charset="77"/>
              </a:defRPr>
            </a:lvl4pPr>
            <a:lvl5pPr>
              <a:spcAft>
                <a:spcPts val="720"/>
              </a:spcAft>
              <a:defRPr>
                <a:latin typeface="Gill Sans MT" panose="020B0502020104020203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F80C212-5C02-0841-968F-9F42CEC698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58A710-E347-C043-AD87-4C133B208D8E}" type="datetime1">
              <a:rPr lang="en-GB" altLang="en-US" smtClean="0"/>
              <a:t>19/01/2026</a:t>
            </a:fld>
            <a:endParaRPr lang="en-GB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E5D9107-6114-9943-80E2-AE83171C78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07A0751-7085-4346-AA45-3E148D7EEA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E22EE9-B8A0-0641-9265-052CFE9B95A7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449780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2" indent="0">
              <a:buNone/>
              <a:defRPr sz="1800"/>
            </a:lvl2pPr>
            <a:lvl3pPr marL="914364" indent="0">
              <a:buNone/>
              <a:defRPr sz="1600"/>
            </a:lvl3pPr>
            <a:lvl4pPr marL="1371545" indent="0">
              <a:buNone/>
              <a:defRPr sz="1400"/>
            </a:lvl4pPr>
            <a:lvl5pPr marL="1828727" indent="0">
              <a:buNone/>
              <a:defRPr sz="1400"/>
            </a:lvl5pPr>
            <a:lvl6pPr marL="2285909" indent="0">
              <a:buNone/>
              <a:defRPr sz="1400"/>
            </a:lvl6pPr>
            <a:lvl7pPr marL="2743091" indent="0">
              <a:buNone/>
              <a:defRPr sz="1400"/>
            </a:lvl7pPr>
            <a:lvl8pPr marL="3200272" indent="0">
              <a:buNone/>
              <a:defRPr sz="1400"/>
            </a:lvl8pPr>
            <a:lvl9pPr marL="3657454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993CF81-ACE4-4544-B7C6-4B3AA9A98B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42AFC3-FC4D-364D-8559-9E7720BC8D5F}" type="datetime1">
              <a:rPr lang="en-GB" altLang="en-US" smtClean="0"/>
              <a:t>19/01/2026</a:t>
            </a:fld>
            <a:endParaRPr lang="en-GB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B4DB7D0-696F-9241-AE9B-CE074CBD2FD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C354506-7C5F-6747-9655-00931CDCE0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34D1D5-66F3-7D4D-9A3F-F24FEF0D885E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86552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68414"/>
            <a:ext cx="5384800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68414"/>
            <a:ext cx="5384800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4D70F9-4211-0143-A00A-74FD549C381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7B70DF-058F-CF47-8409-8BB70DD15905}" type="datetime1">
              <a:rPr lang="en-GB" altLang="en-US" smtClean="0"/>
              <a:t>19/01/2026</a:t>
            </a:fld>
            <a:endParaRPr lang="en-GB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EBDA81-9371-4B44-AAB5-58DD1829725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FC44E8-8B94-2140-AAC1-D1DB3CA612F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B77588-0990-C44C-8474-E51C03A2EE1F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773087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4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0AE9B1B-D176-FE4F-A689-147073DF99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3A0223-53A8-D84E-B304-D8CAC98C07C2}" type="datetime1">
              <a:rPr lang="en-GB" altLang="en-US" smtClean="0"/>
              <a:t>19/01/2026</a:t>
            </a:fld>
            <a:endParaRPr lang="en-GB" alt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C5752A3-E971-CA43-ABFA-B24AC9FB3C0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4C13404-7FCF-6A45-9196-8A19666B3F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A72DD2-BA3F-8543-B2C7-E0B55D5E1680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059773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BD602C5-7899-464F-A639-12459D4BCF9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3FA722-D83A-5340-B329-C27F8528F9AD}" type="datetime1">
              <a:rPr lang="en-GB" altLang="en-US" smtClean="0"/>
              <a:t>19/01/2026</a:t>
            </a:fld>
            <a:endParaRPr lang="en-GB" altLang="en-US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5159869-5AEA-194C-AD5D-4668FA066AC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9D21F11-F0BF-FB4C-B982-2D648656D0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98F552-A29D-2D4E-8192-F20670493719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04500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FB7CE7D-9A6B-C74C-B7CE-C9B74D6FED5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154EC3-4083-7648-810B-3DC1927137E3}" type="datetime1">
              <a:rPr lang="en-GB" altLang="en-US" smtClean="0"/>
              <a:t>19/01/2026</a:t>
            </a:fld>
            <a:endParaRPr lang="en-GB" altLang="en-US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60F0C16-2F9F-4E49-8ABE-41DC8E1D63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A8C51AD-F4CE-DB4B-B82C-25C7F80238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4E80F9-0E08-3C4F-9F14-79BF2B78232D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666885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BEE74E-6597-2542-BEAC-6EE46E2B6C8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862505-0E67-6548-9DF0-E2B81699FB0F}" type="datetime1">
              <a:rPr lang="en-GB" altLang="en-US" smtClean="0"/>
              <a:t>19/01/2026</a:t>
            </a:fld>
            <a:endParaRPr lang="en-GB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073538-0A29-944C-9950-62FB5FD02D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10C969-E888-BA47-A043-DA41A67CBE6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AAAEAD-034E-5D49-9732-F6556D5202DC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693052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https://cdn-assets-eu.frontify.com/s3/frontify-enterprise-files-eu/eyJwYXRoIjoiaW1wZXJpYWwtY29sbGVnZS1sb25kb25cL2ZpbGVcL1YyMTZWb1JEVnpjTFJSTGlnSmlVLmVwcyJ9:imperial-college-london:L_hshkpeN472j5rziG7SuEf_HBwuQtPm1Gc5ixkNMYc?width=516" TargetMode="Externa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6967DE2-EE65-284E-9E01-04B61B396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-26987"/>
            <a:ext cx="109728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FD155C9C-B87E-EC41-A98B-C31C30EBE6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68414"/>
            <a:ext cx="109728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A9046EFE-2A25-E94A-B1D6-640DBF11E24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81751"/>
            <a:ext cx="28448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>
                <a:latin typeface="Gill Sans MT" panose="020B0502020104020203" pitchFamily="34" charset="77"/>
                <a:ea typeface="ＭＳ Ｐゴシック" charset="-128"/>
              </a:defRPr>
            </a:lvl1pPr>
          </a:lstStyle>
          <a:p>
            <a:pPr>
              <a:defRPr/>
            </a:pPr>
            <a:fld id="{12D5A114-CA52-9944-9FFB-A7EB6A3F0FCF}" type="datetime1">
              <a:rPr lang="en-GB" altLang="en-US" smtClean="0"/>
              <a:t>19/01/2026</a:t>
            </a:fld>
            <a:endParaRPr lang="en-GB" altLang="en-US" dirty="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152AA15D-0E37-9A4D-800B-5EAD365A4BC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81751"/>
            <a:ext cx="38608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Gill Sans MT" panose="020B0502020104020203" pitchFamily="34" charset="77"/>
                <a:ea typeface="ＭＳ Ｐゴシック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116671B-B7F5-A640-A03B-2CB79D5B87F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81751"/>
            <a:ext cx="28448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Gill Sans MT" panose="020B0502020104020203" pitchFamily="34" charset="77"/>
              </a:defRPr>
            </a:lvl1pPr>
          </a:lstStyle>
          <a:p>
            <a:fld id="{07E9AECC-8061-DA49-97AE-2E5615142E93}" type="slidenum">
              <a:rPr lang="en-GB" altLang="en-US"/>
              <a:pPr/>
              <a:t>‹#›</a:t>
            </a:fld>
            <a:endParaRPr lang="en-GB" altLang="en-US" dirty="0"/>
          </a:p>
        </p:txBody>
      </p:sp>
      <p:pic>
        <p:nvPicPr>
          <p:cNvPr id="2" name="Picture 1" descr="Logo PMS Blue">
            <a:extLst>
              <a:ext uri="{FF2B5EF4-FFF2-40B4-BE49-F238E27FC236}">
                <a16:creationId xmlns:a16="http://schemas.microsoft.com/office/drawing/2014/main" id="{C08C4CDC-AEFE-AC1B-7590-D1A53D834E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416" y="286433"/>
            <a:ext cx="2082304" cy="20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9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5pPr>
      <a:lvl6pPr marL="457182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Verdana" pitchFamily="34" charset="0"/>
          <a:cs typeface="Arial" charset="0"/>
        </a:defRPr>
      </a:lvl6pPr>
      <a:lvl7pPr marL="914364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Verdana" pitchFamily="34" charset="0"/>
          <a:cs typeface="Arial" charset="0"/>
        </a:defRPr>
      </a:lvl7pPr>
      <a:lvl8pPr marL="1371545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Verdana" pitchFamily="34" charset="0"/>
          <a:cs typeface="Arial" charset="0"/>
        </a:defRPr>
      </a:lvl8pPr>
      <a:lvl9pPr marL="1828727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Verdana" pitchFamily="34" charset="0"/>
          <a:cs typeface="Arial" charset="0"/>
        </a:defRPr>
      </a:lvl9pPr>
    </p:titleStyle>
    <p:bodyStyle>
      <a:lvl1pPr marL="342887" indent="-342887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2400">
          <a:solidFill>
            <a:schemeClr val="tx1"/>
          </a:solidFill>
          <a:latin typeface="Gill Sans MT" panose="020B0502020104020203" pitchFamily="34" charset="77"/>
          <a:ea typeface="ＭＳ Ｐゴシック" charset="0"/>
          <a:cs typeface="+mn-cs"/>
        </a:defRPr>
      </a:lvl1pPr>
      <a:lvl2pPr marL="742920" indent="-285738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2000">
          <a:solidFill>
            <a:schemeClr val="tx1"/>
          </a:solidFill>
          <a:latin typeface="Gill Sans MT" panose="020B0502020104020203" pitchFamily="34" charset="77"/>
          <a:ea typeface="Arial" charset="0"/>
          <a:cs typeface="+mn-cs"/>
        </a:defRPr>
      </a:lvl2pPr>
      <a:lvl3pPr marL="1142954" indent="-228590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>
          <a:solidFill>
            <a:schemeClr val="tx1"/>
          </a:solidFill>
          <a:latin typeface="Gill Sans MT" panose="020B0502020104020203" pitchFamily="34" charset="77"/>
          <a:ea typeface="Arial" charset="0"/>
          <a:cs typeface="+mn-cs"/>
        </a:defRPr>
      </a:lvl3pPr>
      <a:lvl4pPr marL="1600136" indent="-228590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1600">
          <a:solidFill>
            <a:schemeClr val="tx1"/>
          </a:solidFill>
          <a:latin typeface="Gill Sans MT" panose="020B0502020104020203" pitchFamily="34" charset="77"/>
          <a:ea typeface="Arial" charset="0"/>
          <a:cs typeface="+mn-cs"/>
        </a:defRPr>
      </a:lvl4pPr>
      <a:lvl5pPr marL="2057317" indent="-228590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1600">
          <a:solidFill>
            <a:schemeClr val="tx1"/>
          </a:solidFill>
          <a:latin typeface="Gill Sans MT" panose="020B0502020104020203" pitchFamily="34" charset="77"/>
          <a:ea typeface="Arial" charset="0"/>
          <a:cs typeface="+mn-cs"/>
        </a:defRPr>
      </a:lvl5pPr>
      <a:lvl6pPr marL="2514499" indent="-228590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600">
          <a:solidFill>
            <a:schemeClr val="tx1"/>
          </a:solidFill>
          <a:latin typeface="+mn-lt"/>
          <a:cs typeface="+mn-cs"/>
        </a:defRPr>
      </a:lvl6pPr>
      <a:lvl7pPr marL="2971681" indent="-228590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600">
          <a:solidFill>
            <a:schemeClr val="tx1"/>
          </a:solidFill>
          <a:latin typeface="+mn-lt"/>
          <a:cs typeface="+mn-cs"/>
        </a:defRPr>
      </a:lvl7pPr>
      <a:lvl8pPr marL="3428863" indent="-228590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600">
          <a:solidFill>
            <a:schemeClr val="tx1"/>
          </a:solidFill>
          <a:latin typeface="+mn-lt"/>
          <a:cs typeface="+mn-cs"/>
        </a:defRPr>
      </a:lvl8pPr>
      <a:lvl9pPr marL="3886044" indent="-228590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customXml" Target="../ink/ink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customXml" Target="../ink/ink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customXml" Target="../ink/ink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customXml" Target="../ink/ink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customXml" Target="../ink/ink20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1.xml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6.png"/><Relationship Id="rId7" Type="http://schemas.openxmlformats.org/officeDocument/2006/relationships/customXml" Target="../ink/ink22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1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customXml" Target="../ink/ink1.xml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6.png"/><Relationship Id="rId7" Type="http://schemas.openxmlformats.org/officeDocument/2006/relationships/customXml" Target="../ink/ink28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6.png"/><Relationship Id="rId7" Type="http://schemas.openxmlformats.org/officeDocument/2006/relationships/customXml" Target="../ink/ink31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customXml" Target="../ink/ink3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customXml" Target="../ink/ink3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3" Type="http://schemas.openxmlformats.org/officeDocument/2006/relationships/image" Target="../media/image64.png"/><Relationship Id="rId7" Type="http://schemas.openxmlformats.org/officeDocument/2006/relationships/image" Target="../media/image4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1.png"/><Relationship Id="rId11" Type="http://schemas.openxmlformats.org/officeDocument/2006/relationships/image" Target="../media/image67.png"/><Relationship Id="rId5" Type="http://schemas.openxmlformats.org/officeDocument/2006/relationships/image" Target="../media/image420.png"/><Relationship Id="rId10" Type="http://schemas.openxmlformats.org/officeDocument/2006/relationships/customXml" Target="../ink/ink34.xml"/><Relationship Id="rId4" Type="http://schemas.openxmlformats.org/officeDocument/2006/relationships/image" Target="../media/image421.png"/><Relationship Id="rId9" Type="http://schemas.openxmlformats.org/officeDocument/2006/relationships/image" Target="../media/image46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64.png"/><Relationship Id="rId7" Type="http://schemas.openxmlformats.org/officeDocument/2006/relationships/image" Target="../media/image510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0.png"/><Relationship Id="rId5" Type="http://schemas.openxmlformats.org/officeDocument/2006/relationships/image" Target="../media/image490.png"/><Relationship Id="rId10" Type="http://schemas.openxmlformats.org/officeDocument/2006/relationships/image" Target="../media/image68.png"/><Relationship Id="rId4" Type="http://schemas.openxmlformats.org/officeDocument/2006/relationships/image" Target="../media/image480.png"/><Relationship Id="rId9" Type="http://schemas.openxmlformats.org/officeDocument/2006/relationships/customXml" Target="../ink/ink3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7" Type="http://schemas.openxmlformats.org/officeDocument/2006/relationships/image" Target="../media/image45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0.png"/><Relationship Id="rId11" Type="http://schemas.openxmlformats.org/officeDocument/2006/relationships/image" Target="../media/image69.png"/><Relationship Id="rId5" Type="http://schemas.openxmlformats.org/officeDocument/2006/relationships/image" Target="../media/image430.png"/><Relationship Id="rId10" Type="http://schemas.openxmlformats.org/officeDocument/2006/relationships/customXml" Target="../ink/ink36.xml"/><Relationship Id="rId4" Type="http://schemas.openxmlformats.org/officeDocument/2006/relationships/image" Target="../media/image420.png"/><Relationship Id="rId9" Type="http://schemas.openxmlformats.org/officeDocument/2006/relationships/image" Target="../media/image4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customXml" Target="../ink/ink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7" Type="http://schemas.openxmlformats.org/officeDocument/2006/relationships/image" Target="../media/image45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0.png"/><Relationship Id="rId11" Type="http://schemas.openxmlformats.org/officeDocument/2006/relationships/image" Target="../media/image70.png"/><Relationship Id="rId5" Type="http://schemas.openxmlformats.org/officeDocument/2006/relationships/image" Target="../media/image430.png"/><Relationship Id="rId10" Type="http://schemas.openxmlformats.org/officeDocument/2006/relationships/customXml" Target="../ink/ink37.xml"/><Relationship Id="rId4" Type="http://schemas.openxmlformats.org/officeDocument/2006/relationships/image" Target="../media/image420.png"/><Relationship Id="rId9" Type="http://schemas.openxmlformats.org/officeDocument/2006/relationships/image" Target="../media/image5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optimization.html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customXml" Target="../ink/ink4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optimization.html" TargetMode="External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customXml" Target="../ink/ink4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.xm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customXml" Target="../ink/ink44.xml"/><Relationship Id="rId4" Type="http://schemas.openxmlformats.org/officeDocument/2006/relationships/image" Target="../media/image59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customXml" Target="../ink/ink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customXml" Target="../ink/ink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customXml" Target="../ink/ink3.xml"/><Relationship Id="rId4" Type="http://schemas.openxmlformats.org/officeDocument/2006/relationships/image" Target="../media/image130.png"/><Relationship Id="rId9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customXml" Target="../ink/ink48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9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0.xm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customXml" Target="../ink/ink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customXml" Target="../ink/ink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customXml" Target="../ink/ink5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4.xm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customXml" Target="../ink/ink4.xml"/><Relationship Id="rId4" Type="http://schemas.openxmlformats.org/officeDocument/2006/relationships/image" Target="../media/image14.png"/><Relationship Id="rId9" Type="http://schemas.openxmlformats.org/officeDocument/2006/relationships/image" Target="../media/image19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customXml" Target="../ink/ink5.xml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7.xml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8">
            <a:extLst>
              <a:ext uri="{FF2B5EF4-FFF2-40B4-BE49-F238E27FC236}">
                <a16:creationId xmlns:a16="http://schemas.microsoft.com/office/drawing/2014/main" id="{668D6855-F81A-A24F-918B-A2C47560C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2351" y="6237288"/>
            <a:ext cx="358775" cy="4333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18BEC9-A3BB-7FCC-2484-4024CA13A7BA}"/>
              </a:ext>
            </a:extLst>
          </p:cNvPr>
          <p:cNvSpPr/>
          <p:nvPr/>
        </p:nvSpPr>
        <p:spPr>
          <a:xfrm>
            <a:off x="10661972" y="6289428"/>
            <a:ext cx="490746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Box 2">
            <a:extLst>
              <a:ext uri="{FF2B5EF4-FFF2-40B4-BE49-F238E27FC236}">
                <a16:creationId xmlns:a16="http://schemas.microsoft.com/office/drawing/2014/main" id="{FB401F83-96C4-5D03-9D32-A3CD322D9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432" y="1749296"/>
            <a:ext cx="1063456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sz="3600" dirty="0">
                <a:solidFill>
                  <a:srgbClr val="003D7D"/>
                </a:solidFill>
              </a:rPr>
              <a:t>Artificial Neural Networks</a:t>
            </a:r>
          </a:p>
          <a:p>
            <a:pPr eaLnBrk="1" hangingPunct="1">
              <a:spcBef>
                <a:spcPct val="0"/>
              </a:spcBef>
              <a:buNone/>
            </a:pPr>
            <a:endParaRPr lang="en-GB" sz="3200" dirty="0">
              <a:solidFill>
                <a:srgbClr val="7030A0"/>
              </a:solidFill>
            </a:endParaRPr>
          </a:p>
          <a:p>
            <a:pPr eaLnBrk="1" hangingPunct="1">
              <a:spcBef>
                <a:spcPct val="0"/>
              </a:spcBef>
              <a:buNone/>
            </a:pPr>
            <a:endParaRPr lang="en-GB" sz="3200" dirty="0">
              <a:solidFill>
                <a:srgbClr val="7030A0"/>
              </a:solidFill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01BD5254-0C44-5C5E-CA82-9A41A9717B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432" y="4293096"/>
            <a:ext cx="9145016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sz="1600" noProof="0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Payam Barnaghi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sz="1600" noProof="0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Department of Brain Sciences &amp;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sz="1600" noProof="0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School of Convergence Science (Human and Artificial Intelligence)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sz="1600" noProof="0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Imperial College London 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sz="1600" noProof="0" dirty="0">
                <a:solidFill>
                  <a:srgbClr val="003D7D"/>
                </a:solidFill>
              </a:rPr>
              <a:t>January 2026</a:t>
            </a:r>
          </a:p>
        </p:txBody>
      </p:sp>
      <p:pic>
        <p:nvPicPr>
          <p:cNvPr id="7" name="Picture 6" descr="A blue and black logo&#10;&#10;AI-generated content may be incorrect.">
            <a:extLst>
              <a:ext uri="{FF2B5EF4-FFF2-40B4-BE49-F238E27FC236}">
                <a16:creationId xmlns:a16="http://schemas.microsoft.com/office/drawing/2014/main" id="{3C440F1B-3163-A1A2-C266-12A85F33B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68" b="26367"/>
          <a:stretch>
            <a:fillRect/>
          </a:stretch>
        </p:blipFill>
        <p:spPr>
          <a:xfrm>
            <a:off x="9863988" y="5767618"/>
            <a:ext cx="1922326" cy="93933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93B2A-872E-5942-A31F-CD4EDB9D9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Units (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FD196B-99C1-7A44-A7CE-B5C530112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10</a:t>
            </a:fld>
            <a:endParaRPr lang="en-GB" altLang="en-US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0D53D55-EF41-3743-9700-4ED13771D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1" y="1412776"/>
            <a:ext cx="2870200" cy="6096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CCEEA80-E8A5-5144-951E-F4EEE698F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834" y="2432050"/>
            <a:ext cx="4559300" cy="39497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D14B9C1-C6D0-BDFE-76AE-288231864B94}"/>
                  </a:ext>
                </a:extLst>
              </p14:cNvPr>
              <p14:cNvContentPartPr/>
              <p14:nvPr/>
            </p14:nvContentPartPr>
            <p14:xfrm>
              <a:off x="486000" y="794880"/>
              <a:ext cx="5938920" cy="5393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D14B9C1-C6D0-BDFE-76AE-288231864B9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9800" y="778680"/>
                <a:ext cx="5971320" cy="542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0576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5D289-99B4-9B4A-9EE7-4330F1179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1B068-7054-9245-B012-9E5561519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 half rectifying nonlinearity simulates some of the properties of biological neurons:</a:t>
            </a:r>
          </a:p>
          <a:p>
            <a:pPr lvl="1"/>
            <a:r>
              <a:rPr lang="en-US" sz="2400" dirty="0"/>
              <a:t>For some inputs, biological neurons are completely inactive (sparse activation).</a:t>
            </a:r>
          </a:p>
          <a:p>
            <a:pPr lvl="1"/>
            <a:r>
              <a:rPr lang="en-US" sz="2400" dirty="0"/>
              <a:t>For some inputs, a biological neuron’s output is proportional to its inputs.</a:t>
            </a:r>
          </a:p>
          <a:p>
            <a:pPr lvl="1"/>
            <a:r>
              <a:rPr lang="en-US" sz="2400" dirty="0"/>
              <a:t>Most of the time, biological neurons operate in an inactive state (i.e., they have sparse activation).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FFD5A-5050-D84B-8E1B-F23DF042D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11</a:t>
            </a:fld>
            <a:endParaRPr lang="en-GB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CED85B7-7D8A-2224-8110-E1810581092A}"/>
                  </a:ext>
                </a:extLst>
              </p14:cNvPr>
              <p14:cNvContentPartPr/>
              <p14:nvPr/>
            </p14:nvContentPartPr>
            <p14:xfrm>
              <a:off x="1333440" y="2640600"/>
              <a:ext cx="9794880" cy="20498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CED85B7-7D8A-2224-8110-E1810581092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7240" y="2624400"/>
                <a:ext cx="9827280" cy="208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0620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8061F-5A41-5048-A33A-5315265A7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Leaky </a:t>
            </a:r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4E120B-7512-6D48-A4F5-47494F4E6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12</a:t>
            </a:fld>
            <a:endParaRPr lang="en-GB" alt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99F4F3B-1107-9A44-A66A-23C721D1D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5" y="1179514"/>
            <a:ext cx="4127500" cy="18669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A304930-30B7-2F46-B729-0900A6A0E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2" y="3109915"/>
            <a:ext cx="4127500" cy="352964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5700489-EC9A-1C1F-9C58-6CBBBBED76EB}"/>
                  </a:ext>
                </a:extLst>
              </p14:cNvPr>
              <p14:cNvContentPartPr/>
              <p14:nvPr/>
            </p14:nvContentPartPr>
            <p14:xfrm>
              <a:off x="-360" y="237960"/>
              <a:ext cx="12192120" cy="6423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5700489-EC9A-1C1F-9C58-6CBBBBED76E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6560" y="221760"/>
                <a:ext cx="12224520" cy="645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8766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C8276-8F6A-1141-A64F-6F6B2CEF4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 Value Rectification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79FEBE-7D27-8A4D-BEFD-D3D3487A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13</a:t>
            </a:fld>
            <a:endParaRPr lang="en-GB" altLang="en-US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9536F519-F4E7-8F4F-AD73-F6B43EE33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" y="1268761"/>
            <a:ext cx="5384800" cy="8255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9D3C3FD5-B8D2-7448-A909-6FEC4056D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808" y="2600792"/>
            <a:ext cx="4419600" cy="3924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EEFFD26-1980-39DD-2316-9F32DD764DE0}"/>
                  </a:ext>
                </a:extLst>
              </p14:cNvPr>
              <p14:cNvContentPartPr/>
              <p14:nvPr/>
            </p14:nvContentPartPr>
            <p14:xfrm>
              <a:off x="8408160" y="1123200"/>
              <a:ext cx="2483640" cy="2716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EEFFD26-1980-39DD-2316-9F32DD764DE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91960" y="1107000"/>
                <a:ext cx="2516040" cy="274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8032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F5238-C5E2-71FB-1E1D-9E926F7ED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Nonlinearity in machine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5535F-A90A-A785-3941-34AB7D490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the past lectures, we have seen that the decision space and feature representation in most machine learning problems are not linear.</a:t>
            </a:r>
          </a:p>
          <a:p>
            <a:pPr marL="0" indent="0">
              <a:buNone/>
            </a:pPr>
            <a:r>
              <a:rPr lang="en-GB" dirty="0"/>
              <a:t> </a:t>
            </a:r>
          </a:p>
          <a:p>
            <a:r>
              <a:rPr lang="en-GB" dirty="0"/>
              <a:t>So, the question is: how to add nonlinearity to neural network models?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057DD-B2BB-3109-CE92-FB7BF715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14</a:t>
            </a:fld>
            <a:endParaRPr lang="en-GB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9DB1A9C-2C16-1E67-9603-66ADDB714217}"/>
                  </a:ext>
                </a:extLst>
              </p14:cNvPr>
              <p14:cNvContentPartPr/>
              <p14:nvPr/>
            </p14:nvContentPartPr>
            <p14:xfrm>
              <a:off x="2634120" y="3376440"/>
              <a:ext cx="9486000" cy="26478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9DB1A9C-2C16-1E67-9603-66ADDB71421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17920" y="3360240"/>
                <a:ext cx="9518400" cy="268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2670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D42FC-DEDF-A0DC-2C29-1B46085FE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Hidden layers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70EE5-30A5-E5AC-F870-174E705FC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effectLst/>
              </a:rPr>
              <a:t>We can overcome the limitations of linear models by also incorporating one or more hidden layers (with activation functions). </a:t>
            </a:r>
          </a:p>
          <a:p>
            <a:r>
              <a:rPr lang="en-GB" b="0" i="0" u="none" strike="noStrike" dirty="0">
                <a:effectLst/>
              </a:rPr>
              <a:t>The easiest way to do this is to stack several fully connected layers on top of each other. </a:t>
            </a:r>
          </a:p>
          <a:p>
            <a:r>
              <a:rPr lang="en-GB" b="0" i="0" u="none" strike="noStrike" dirty="0">
                <a:effectLst/>
              </a:rPr>
              <a:t>Each layer feeds into the layer above it until the model generates outputs.</a:t>
            </a:r>
          </a:p>
          <a:p>
            <a:r>
              <a:rPr lang="en-GB" dirty="0"/>
              <a:t>This architecture is commonly called a Multilayer Perceptron (MLP).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2CE930-4D7F-F628-A944-46133D42A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15</a:t>
            </a:fld>
            <a:endParaRPr lang="en-GB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8997F83-F8B7-3335-8B1F-683AB597A801}"/>
                  </a:ext>
                </a:extLst>
              </p14:cNvPr>
              <p14:cNvContentPartPr/>
              <p14:nvPr/>
            </p14:nvContentPartPr>
            <p14:xfrm>
              <a:off x="4167720" y="2614320"/>
              <a:ext cx="5968440" cy="1649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8997F83-F8B7-3335-8B1F-683AB597A80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51520" y="2598120"/>
                <a:ext cx="6000840" cy="168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5442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D43F3-C05E-D156-701B-0CD3B6B10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Multilayer perceptron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5A676-8820-B6B6-6FF0-E1E4E795C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16</a:t>
            </a:fld>
            <a:endParaRPr lang="en-GB" altLang="en-US" dirty="0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BD9B19A3-3884-43E3-D202-DD879268E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701" y="1355170"/>
            <a:ext cx="8468141" cy="43685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3D519F-FB93-EE90-1DEC-7EE313BAFAF4}"/>
              </a:ext>
            </a:extLst>
          </p:cNvPr>
          <p:cNvSpPr txBox="1"/>
          <p:nvPr/>
        </p:nvSpPr>
        <p:spPr>
          <a:xfrm>
            <a:off x="609600" y="6305392"/>
            <a:ext cx="54864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  <a:cs typeface="Arial" panose="020B0604020202020204" pitchFamily="34" charset="0"/>
              </a:rPr>
              <a:t>The figure is drawn using: https://</a:t>
            </a:r>
            <a:r>
              <a:rPr lang="en-GB" sz="1000" dirty="0" err="1">
                <a:latin typeface="Gill Sans MT" panose="020B0502020104020203" pitchFamily="34" charset="77"/>
                <a:cs typeface="Arial" panose="020B0604020202020204" pitchFamily="34" charset="0"/>
              </a:rPr>
              <a:t>alexlenail.me</a:t>
            </a:r>
            <a:r>
              <a:rPr lang="en-GB" sz="1000" dirty="0">
                <a:latin typeface="Gill Sans MT" panose="020B0502020104020203" pitchFamily="34" charset="77"/>
                <a:cs typeface="Arial" panose="020B0604020202020204" pitchFamily="34" charset="0"/>
              </a:rPr>
              <a:t>/NN-SVG/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9130BE9-8051-13E0-D4A3-305F57EAC3C0}"/>
                  </a:ext>
                </a:extLst>
              </p14:cNvPr>
              <p14:cNvContentPartPr/>
              <p14:nvPr/>
            </p14:nvContentPartPr>
            <p14:xfrm>
              <a:off x="538560" y="1116720"/>
              <a:ext cx="10063440" cy="4413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9130BE9-8051-13E0-D4A3-305F57EAC3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2360" y="1100520"/>
                <a:ext cx="10095840" cy="444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6257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8DF66-2141-7BB6-5156-14797170C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MLP architecture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7B5151-0369-731F-D21C-5FF4FA41C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effectLst/>
              </a:rPr>
              <a:t>We can think of the first </a:t>
            </a:r>
            <a:r>
              <a:rPr lang="en-GB" b="0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L−1</a:t>
            </a:r>
            <a:r>
              <a:rPr lang="en-GB" b="0" i="0" u="none" strike="noStrike" dirty="0">
                <a:effectLst/>
              </a:rPr>
              <a:t> layers as our representation and the final layer as our linear predictor.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92B77F-518A-79E1-AAD7-F312C9F55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17</a:t>
            </a:fld>
            <a:endParaRPr lang="en-GB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D28E785-B164-8644-C0DA-390CA2B8E523}"/>
                  </a:ext>
                </a:extLst>
              </p14:cNvPr>
              <p14:cNvContentPartPr/>
              <p14:nvPr/>
            </p14:nvContentPartPr>
            <p14:xfrm>
              <a:off x="1766880" y="1800000"/>
              <a:ext cx="6602400" cy="3494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D28E785-B164-8644-C0DA-390CA2B8E52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0680" y="1783800"/>
                <a:ext cx="6634800" cy="352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7753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09D1B-BB70-EDDE-A6BA-ADAC3FBA0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Layers in a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007A0-AB8E-C1D9-0A60-CE1E6B007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Input layer </a:t>
            </a:r>
          </a:p>
          <a:p>
            <a:r>
              <a:rPr lang="en-GB" dirty="0"/>
              <a:t>Hidden layers </a:t>
            </a:r>
          </a:p>
          <a:p>
            <a:r>
              <a:rPr lang="en-GB" dirty="0"/>
              <a:t>Output layer</a:t>
            </a:r>
          </a:p>
          <a:p>
            <a:endParaRPr lang="en-GB" dirty="0"/>
          </a:p>
          <a:p>
            <a:r>
              <a:rPr lang="en-GB" dirty="0"/>
              <a:t>The number of hidden layers determines the depth of the network. The term “deep learning” originates from this terminology. </a:t>
            </a:r>
          </a:p>
          <a:p>
            <a:r>
              <a:rPr lang="en-GB" dirty="0"/>
              <a:t>The width of the network is determined by the number of nodes (dimensionality) in the hidden layer(s).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E0B4D-262A-9834-0C47-94EBA3FD1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18</a:t>
            </a:fld>
            <a:endParaRPr lang="en-GB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F44ED46-77C4-5033-CBFF-6F717ECA6E92}"/>
                  </a:ext>
                </a:extLst>
              </p14:cNvPr>
              <p14:cNvContentPartPr/>
              <p14:nvPr/>
            </p14:nvContentPartPr>
            <p14:xfrm>
              <a:off x="2453760" y="505800"/>
              <a:ext cx="6296400" cy="3600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F44ED46-77C4-5033-CBFF-6F717ECA6E9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7560" y="489600"/>
                <a:ext cx="6328800" cy="363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6493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18053-FDC9-B60F-A57E-944D259D0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neuroscience has inspired this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8A82C-242C-8F94-9A26-4CC2246C6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idea of using many layers of connected neurons and networks (here, they are very structurally connected). </a:t>
            </a:r>
          </a:p>
          <a:p>
            <a:r>
              <a:rPr lang="en-GB" dirty="0"/>
              <a:t>The concept of using an activation function. </a:t>
            </a:r>
          </a:p>
          <a:p>
            <a:r>
              <a:rPr lang="en-GB" dirty="0"/>
              <a:t>There are several more advanced architectures that mimic concepts from neuroscience, such as memory-based models (e.g., LSTM) and attention-based models (e.g., Transformers).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9669E-D4A0-A023-7685-AE2BE4996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19</a:t>
            </a:fld>
            <a:endParaRPr lang="en-GB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2A19CE1-5B5A-2C9D-CCFE-688423524DB5}"/>
                  </a:ext>
                </a:extLst>
              </p14:cNvPr>
              <p14:cNvContentPartPr/>
              <p14:nvPr/>
            </p14:nvContentPartPr>
            <p14:xfrm>
              <a:off x="1326960" y="3993840"/>
              <a:ext cx="9124560" cy="2214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2A19CE1-5B5A-2C9D-CCFE-688423524DB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0760" y="3977640"/>
                <a:ext cx="9156960" cy="224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4656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4919-EC1D-914C-A2DE-403335343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Hodgkin-Huxley neuron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51BFD8-F2E5-5846-A4CC-EC6E3BE56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</a:t>
            </a:fld>
            <a:endParaRPr lang="en-GB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085DF1-9EC5-174D-BEA3-399DA17B7E86}"/>
              </a:ext>
            </a:extLst>
          </p:cNvPr>
          <p:cNvSpPr txBox="1"/>
          <p:nvPr/>
        </p:nvSpPr>
        <p:spPr>
          <a:xfrm>
            <a:off x="1689110" y="4941556"/>
            <a:ext cx="8538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This is a computational model of a biological neuron; in contrast, in ML, we are interested in modelling an </a:t>
            </a:r>
            <a:r>
              <a:rPr lang="en-US" dirty="0">
                <a:solidFill>
                  <a:srgbClr val="7030A0"/>
                </a:solidFill>
                <a:latin typeface="Gill Sans MT" panose="020B0502020104020203" pitchFamily="34" charset="77"/>
              </a:rPr>
              <a:t>artificial neuron </a:t>
            </a:r>
            <a:r>
              <a:rPr lang="en-US" dirty="0">
                <a:latin typeface="Gill Sans MT" panose="020B0502020104020203" pitchFamily="34" charset="77"/>
              </a:rPr>
              <a:t>that can help us to solve (machine) learning and decision-making problems.</a:t>
            </a:r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1B858B14-6F23-0B49-AFDA-4A70E2EC7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210" y="952665"/>
            <a:ext cx="6595300" cy="37242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31EDCE-3486-4B43-A536-4BC44BAD9630}"/>
              </a:ext>
            </a:extLst>
          </p:cNvPr>
          <p:cNvSpPr txBox="1"/>
          <p:nvPr/>
        </p:nvSpPr>
        <p:spPr>
          <a:xfrm>
            <a:off x="1685769" y="6519051"/>
            <a:ext cx="47628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Gill Sans MT" panose="020B0502020104020203" pitchFamily="34" charset="77"/>
              </a:rPr>
              <a:t>Image from: http://</a:t>
            </a:r>
            <a:r>
              <a:rPr lang="en-US" sz="1000" dirty="0" err="1">
                <a:latin typeface="Gill Sans MT" panose="020B0502020104020203" pitchFamily="34" charset="77"/>
              </a:rPr>
              <a:t>www.math.pitt.edu</a:t>
            </a:r>
            <a:r>
              <a:rPr lang="en-US" sz="1000" dirty="0">
                <a:latin typeface="Gill Sans MT" panose="020B0502020104020203" pitchFamily="34" charset="77"/>
              </a:rPr>
              <a:t>/~</a:t>
            </a:r>
            <a:r>
              <a:rPr lang="en-US" sz="1000" dirty="0" err="1">
                <a:latin typeface="Gill Sans MT" panose="020B0502020104020203" pitchFamily="34" charset="77"/>
              </a:rPr>
              <a:t>bdoiron</a:t>
            </a:r>
            <a:r>
              <a:rPr lang="en-US" sz="1000" dirty="0">
                <a:latin typeface="Gill Sans MT" panose="020B0502020104020203" pitchFamily="34" charset="77"/>
              </a:rPr>
              <a:t>/assets/ermentrout-and-terman-ch-1.pdf</a:t>
            </a:r>
          </a:p>
        </p:txBody>
      </p:sp>
    </p:spTree>
    <p:extLst>
      <p:ext uri="{BB962C8B-B14F-4D97-AF65-F5344CB8AC3E}">
        <p14:creationId xmlns:p14="http://schemas.microsoft.com/office/powerpoint/2010/main" val="3891419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14441-1871-2CA5-4614-187187DBB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Forward propagation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E9A52-F495-E3CF-46C1-E1F2B495B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1" u="none" strike="noStrike" dirty="0">
                <a:effectLst/>
              </a:rPr>
              <a:t>Forward propagation</a:t>
            </a:r>
            <a:r>
              <a:rPr lang="en-GB" b="0" i="0" u="none" strike="noStrike" dirty="0">
                <a:effectLst/>
              </a:rPr>
              <a:t> (or </a:t>
            </a:r>
            <a:r>
              <a:rPr lang="en-GB" b="0" i="1" u="none" strike="noStrike" dirty="0">
                <a:effectLst/>
              </a:rPr>
              <a:t>forward pass</a:t>
            </a:r>
            <a:r>
              <a:rPr lang="en-GB" b="0" i="0" u="none" strike="noStrike" dirty="0">
                <a:effectLst/>
              </a:rPr>
              <a:t>) refers to the calculation and storage of intermediate variables (including outputs) for a neural network in order from the input layer to the output layer. </a:t>
            </a:r>
          </a:p>
          <a:p>
            <a:r>
              <a:rPr lang="en-GB" b="0" i="0" u="none" strike="noStrike" dirty="0">
                <a:effectLst/>
              </a:rPr>
              <a:t>We now work step-by-step through the mechanics of a neural network with one hidden layer. </a:t>
            </a:r>
          </a:p>
          <a:p>
            <a:r>
              <a:rPr lang="en-GB" dirty="0"/>
              <a:t>For the sake of simplicity, let’s assume that our hidden layer does not include a bias term.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1404B-57F2-CEE7-C616-2BB8E2284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20</a:t>
            </a:fld>
            <a:endParaRPr lang="en-GB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0977FBE-64CB-0367-C30B-BC938076D027}"/>
                  </a:ext>
                </a:extLst>
              </p14:cNvPr>
              <p14:cNvContentPartPr/>
              <p14:nvPr/>
            </p14:nvContentPartPr>
            <p14:xfrm>
              <a:off x="3337200" y="1616040"/>
              <a:ext cx="1990440" cy="1184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0977FBE-64CB-0367-C30B-BC938076D02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21000" y="1599840"/>
                <a:ext cx="2022840" cy="15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3919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D04B-63E2-2102-E151-FA24237B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Forward propagation – step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8111A-C574-1A6E-5B30-13CB1C39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21</a:t>
            </a:fld>
            <a:endParaRPr lang="en-GB" alt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F89EB65-BB8E-083D-16B9-CE8FFF8DF6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87"/>
          <a:stretch/>
        </p:blipFill>
        <p:spPr>
          <a:xfrm>
            <a:off x="1425298" y="1558708"/>
            <a:ext cx="7489507" cy="2275271"/>
          </a:xfrm>
          <a:prstGeom prst="rect">
            <a:avLst/>
          </a:prstGeom>
        </p:spPr>
      </p:pic>
      <p:pic>
        <p:nvPicPr>
          <p:cNvPr id="9" name="Picture 8" descr="Text, logo&#10;&#10;Description automatically generated">
            <a:extLst>
              <a:ext uri="{FF2B5EF4-FFF2-40B4-BE49-F238E27FC236}">
                <a16:creationId xmlns:a16="http://schemas.microsoft.com/office/drawing/2014/main" id="{E2ED8857-8FFB-032F-1D57-E590ABC2B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978" y="4419168"/>
            <a:ext cx="1661160" cy="579120"/>
          </a:xfrm>
          <a:prstGeom prst="rect">
            <a:avLst/>
          </a:prstGeom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F4F43EC9-6914-1059-71DB-91BFDDD5073E}"/>
              </a:ext>
            </a:extLst>
          </p:cNvPr>
          <p:cNvSpPr/>
          <p:nvPr/>
        </p:nvSpPr>
        <p:spPr>
          <a:xfrm rot="16200000">
            <a:off x="2947115" y="2613173"/>
            <a:ext cx="681148" cy="2851519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AB894FB-D163-4C1B-8665-46289E6EB2E2}"/>
                  </a:ext>
                </a:extLst>
              </p14:cNvPr>
              <p14:cNvContentPartPr/>
              <p14:nvPr/>
            </p14:nvContentPartPr>
            <p14:xfrm>
              <a:off x="860400" y="473040"/>
              <a:ext cx="10759680" cy="6037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AB894FB-D163-4C1B-8665-46289E6EB2E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200" y="456840"/>
                <a:ext cx="10792080" cy="606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5998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D04B-63E2-2102-E151-FA24237B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Forward propagation – step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8111A-C574-1A6E-5B30-13CB1C39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22</a:t>
            </a:fld>
            <a:endParaRPr lang="en-GB" alt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F89EB65-BB8E-083D-16B9-CE8FFF8DF6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87"/>
          <a:stretch/>
        </p:blipFill>
        <p:spPr>
          <a:xfrm>
            <a:off x="1425298" y="1558708"/>
            <a:ext cx="7489507" cy="2275271"/>
          </a:xfrm>
          <a:prstGeom prst="rect">
            <a:avLst/>
          </a:prstGeom>
        </p:spPr>
      </p:pic>
      <p:pic>
        <p:nvPicPr>
          <p:cNvPr id="9" name="Picture 8" descr="Text, logo&#10;&#10;Description automatically generated">
            <a:extLst>
              <a:ext uri="{FF2B5EF4-FFF2-40B4-BE49-F238E27FC236}">
                <a16:creationId xmlns:a16="http://schemas.microsoft.com/office/drawing/2014/main" id="{E2ED8857-8FFB-032F-1D57-E590ABC2B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978" y="4419168"/>
            <a:ext cx="1661160" cy="579120"/>
          </a:xfrm>
          <a:prstGeom prst="rect">
            <a:avLst/>
          </a:prstGeom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F4F43EC9-6914-1059-71DB-91BFDDD5073E}"/>
              </a:ext>
            </a:extLst>
          </p:cNvPr>
          <p:cNvSpPr/>
          <p:nvPr/>
        </p:nvSpPr>
        <p:spPr>
          <a:xfrm rot="16200000">
            <a:off x="2947115" y="2613173"/>
            <a:ext cx="681148" cy="2851519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B7391B1-C787-411C-8718-0612FBDAD72C}"/>
              </a:ext>
            </a:extLst>
          </p:cNvPr>
          <p:cNvSpPr/>
          <p:nvPr/>
        </p:nvSpPr>
        <p:spPr>
          <a:xfrm rot="16200000">
            <a:off x="4688993" y="3750185"/>
            <a:ext cx="681148" cy="577498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6EBA783-5108-3133-DCCA-21A686559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766" y="4388688"/>
            <a:ext cx="1371600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32C279D-2992-5BF3-B554-1E8A4B41BB2F}"/>
                  </a:ext>
                </a:extLst>
              </p14:cNvPr>
              <p14:cNvContentPartPr/>
              <p14:nvPr/>
            </p14:nvContentPartPr>
            <p14:xfrm>
              <a:off x="4861080" y="840960"/>
              <a:ext cx="4007520" cy="5932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32C279D-2992-5BF3-B554-1E8A4B41BB2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44880" y="824760"/>
                <a:ext cx="4039920" cy="596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4825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D04B-63E2-2102-E151-FA24237B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Forward propagation – step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8111A-C574-1A6E-5B30-13CB1C39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23</a:t>
            </a:fld>
            <a:endParaRPr lang="en-GB" alt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F89EB65-BB8E-083D-16B9-CE8FFF8DF6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87"/>
          <a:stretch/>
        </p:blipFill>
        <p:spPr>
          <a:xfrm>
            <a:off x="1425298" y="1558708"/>
            <a:ext cx="7489507" cy="2275271"/>
          </a:xfrm>
          <a:prstGeom prst="rect">
            <a:avLst/>
          </a:prstGeom>
        </p:spPr>
      </p:pic>
      <p:pic>
        <p:nvPicPr>
          <p:cNvPr id="9" name="Picture 8" descr="Text, logo&#10;&#10;Description automatically generated">
            <a:extLst>
              <a:ext uri="{FF2B5EF4-FFF2-40B4-BE49-F238E27FC236}">
                <a16:creationId xmlns:a16="http://schemas.microsoft.com/office/drawing/2014/main" id="{E2ED8857-8FFB-032F-1D57-E590ABC2B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978" y="4419168"/>
            <a:ext cx="1661160" cy="579120"/>
          </a:xfrm>
          <a:prstGeom prst="rect">
            <a:avLst/>
          </a:prstGeom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F4F43EC9-6914-1059-71DB-91BFDDD5073E}"/>
              </a:ext>
            </a:extLst>
          </p:cNvPr>
          <p:cNvSpPr/>
          <p:nvPr/>
        </p:nvSpPr>
        <p:spPr>
          <a:xfrm rot="16200000">
            <a:off x="2947115" y="2613173"/>
            <a:ext cx="681148" cy="2851519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B7391B1-C787-411C-8718-0612FBDAD72C}"/>
              </a:ext>
            </a:extLst>
          </p:cNvPr>
          <p:cNvSpPr/>
          <p:nvPr/>
        </p:nvSpPr>
        <p:spPr>
          <a:xfrm rot="16200000">
            <a:off x="4688993" y="3750185"/>
            <a:ext cx="681148" cy="577498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6EBA783-5108-3133-DCCA-21A686559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003" y="4461182"/>
            <a:ext cx="1371600" cy="609600"/>
          </a:xfrm>
          <a:prstGeom prst="rect">
            <a:avLst/>
          </a:prstGeom>
        </p:spPr>
      </p:pic>
      <p:pic>
        <p:nvPicPr>
          <p:cNvPr id="8" name="Picture 7" descr="Text, logo&#10;&#10;Description automatically generated">
            <a:extLst>
              <a:ext uri="{FF2B5EF4-FFF2-40B4-BE49-F238E27FC236}">
                <a16:creationId xmlns:a16="http://schemas.microsoft.com/office/drawing/2014/main" id="{F8F2DA33-4E29-6CCE-8EE2-03181BF184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469" y="4458898"/>
            <a:ext cx="1615440" cy="518160"/>
          </a:xfrm>
          <a:prstGeom prst="rect">
            <a:avLst/>
          </a:prstGeom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985E0CA5-DC1F-7448-84DE-A5F1CF884698}"/>
              </a:ext>
            </a:extLst>
          </p:cNvPr>
          <p:cNvSpPr/>
          <p:nvPr/>
        </p:nvSpPr>
        <p:spPr>
          <a:xfrm rot="16200000">
            <a:off x="6350223" y="2741899"/>
            <a:ext cx="681148" cy="2612432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FE0F85B-4E04-6A57-3904-8CC615847C43}"/>
                  </a:ext>
                </a:extLst>
              </p14:cNvPr>
              <p14:cNvContentPartPr/>
              <p14:nvPr/>
            </p14:nvContentPartPr>
            <p14:xfrm>
              <a:off x="3060360" y="1641240"/>
              <a:ext cx="5721840" cy="3634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FE0F85B-4E04-6A57-3904-8CC615847C4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44160" y="1625040"/>
                <a:ext cx="5754240" cy="366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5856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D04B-63E2-2102-E151-FA24237B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Forward propagation – Loss function (l)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8111A-C574-1A6E-5B30-13CB1C39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24</a:t>
            </a:fld>
            <a:endParaRPr lang="en-GB" alt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F89EB65-BB8E-083D-16B9-CE8FFF8DF6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87"/>
          <a:stretch/>
        </p:blipFill>
        <p:spPr>
          <a:xfrm>
            <a:off x="1425298" y="1558708"/>
            <a:ext cx="7489507" cy="2275271"/>
          </a:xfrm>
          <a:prstGeom prst="rect">
            <a:avLst/>
          </a:prstGeom>
        </p:spPr>
      </p:pic>
      <p:pic>
        <p:nvPicPr>
          <p:cNvPr id="9" name="Picture 8" descr="Text, logo&#10;&#10;Description automatically generated">
            <a:extLst>
              <a:ext uri="{FF2B5EF4-FFF2-40B4-BE49-F238E27FC236}">
                <a16:creationId xmlns:a16="http://schemas.microsoft.com/office/drawing/2014/main" id="{E2ED8857-8FFB-032F-1D57-E590ABC2B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978" y="4419168"/>
            <a:ext cx="1661160" cy="579120"/>
          </a:xfrm>
          <a:prstGeom prst="rect">
            <a:avLst/>
          </a:prstGeom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F4F43EC9-6914-1059-71DB-91BFDDD5073E}"/>
              </a:ext>
            </a:extLst>
          </p:cNvPr>
          <p:cNvSpPr/>
          <p:nvPr/>
        </p:nvSpPr>
        <p:spPr>
          <a:xfrm rot="16200000">
            <a:off x="2947115" y="2613173"/>
            <a:ext cx="681148" cy="2851519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B7391B1-C787-411C-8718-0612FBDAD72C}"/>
              </a:ext>
            </a:extLst>
          </p:cNvPr>
          <p:cNvSpPr/>
          <p:nvPr/>
        </p:nvSpPr>
        <p:spPr>
          <a:xfrm rot="16200000">
            <a:off x="4688993" y="3750185"/>
            <a:ext cx="681148" cy="577498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6EBA783-5108-3133-DCCA-21A686559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003" y="4461182"/>
            <a:ext cx="1371600" cy="609600"/>
          </a:xfrm>
          <a:prstGeom prst="rect">
            <a:avLst/>
          </a:prstGeom>
        </p:spPr>
      </p:pic>
      <p:pic>
        <p:nvPicPr>
          <p:cNvPr id="8" name="Picture 7" descr="Text, logo&#10;&#10;Description automatically generated">
            <a:extLst>
              <a:ext uri="{FF2B5EF4-FFF2-40B4-BE49-F238E27FC236}">
                <a16:creationId xmlns:a16="http://schemas.microsoft.com/office/drawing/2014/main" id="{F8F2DA33-4E29-6CCE-8EE2-03181BF184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469" y="4458898"/>
            <a:ext cx="1615440" cy="518160"/>
          </a:xfrm>
          <a:prstGeom prst="rect">
            <a:avLst/>
          </a:prstGeom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985E0CA5-DC1F-7448-84DE-A5F1CF884698}"/>
              </a:ext>
            </a:extLst>
          </p:cNvPr>
          <p:cNvSpPr/>
          <p:nvPr/>
        </p:nvSpPr>
        <p:spPr>
          <a:xfrm rot="16200000">
            <a:off x="6350223" y="2741899"/>
            <a:ext cx="681148" cy="2612432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8FE17017-0733-62B4-6E60-71377F2F46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804" y="4276673"/>
            <a:ext cx="1630680" cy="777240"/>
          </a:xfrm>
          <a:prstGeom prst="rect">
            <a:avLst/>
          </a:prstGeom>
        </p:spPr>
      </p:pic>
      <p:sp>
        <p:nvSpPr>
          <p:cNvPr id="13" name="Left Brace 12">
            <a:extLst>
              <a:ext uri="{FF2B5EF4-FFF2-40B4-BE49-F238E27FC236}">
                <a16:creationId xmlns:a16="http://schemas.microsoft.com/office/drawing/2014/main" id="{38B29EE8-A631-FDA4-F56B-878CDEFFC3FE}"/>
              </a:ext>
            </a:extLst>
          </p:cNvPr>
          <p:cNvSpPr/>
          <p:nvPr/>
        </p:nvSpPr>
        <p:spPr>
          <a:xfrm rot="16200000">
            <a:off x="7969653" y="3750185"/>
            <a:ext cx="681148" cy="577498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63ACBC7-852E-9461-40C6-BC710CBFE395}"/>
                  </a:ext>
                </a:extLst>
              </p14:cNvPr>
              <p14:cNvContentPartPr/>
              <p14:nvPr/>
            </p14:nvContentPartPr>
            <p14:xfrm>
              <a:off x="4302720" y="509400"/>
              <a:ext cx="7620480" cy="56988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63ACBC7-852E-9461-40C6-BC710CBFE39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86520" y="493200"/>
                <a:ext cx="7652880" cy="573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1371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D9A3D-008E-35C4-9A58-8D4984F55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 propagation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16B8C-3F36-70A9-45D8-015BEFC16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1" u="none" strike="noStrike" dirty="0">
                <a:effectLst/>
              </a:rPr>
              <a:t>Backpropagation</a:t>
            </a:r>
            <a:r>
              <a:rPr lang="en-GB" b="0" i="0" u="none" strike="noStrike" dirty="0">
                <a:effectLst/>
              </a:rPr>
              <a:t> refers to the method of calculating the gradient of neural network parameters. </a:t>
            </a:r>
          </a:p>
          <a:p>
            <a:r>
              <a:rPr lang="en-GB" b="0" i="0" u="none" strike="noStrike" dirty="0">
                <a:effectLst/>
              </a:rPr>
              <a:t>The method traverses the network in reverse order, from the output to the input layer, according to the </a:t>
            </a:r>
            <a:r>
              <a:rPr lang="en-GB" b="0" i="1" u="none" strike="noStrike" dirty="0">
                <a:effectLst/>
              </a:rPr>
              <a:t>chain rule</a:t>
            </a:r>
            <a:r>
              <a:rPr lang="en-GB" b="0" i="0" u="none" strike="noStrike" dirty="0">
                <a:effectLst/>
              </a:rPr>
              <a:t> from calculus. </a:t>
            </a:r>
          </a:p>
          <a:p>
            <a:r>
              <a:rPr lang="en-GB" b="0" i="0" u="none" strike="noStrike" dirty="0">
                <a:effectLst/>
              </a:rPr>
              <a:t>The algorithm stores any intermediate variables (partial derivatives) required </a:t>
            </a:r>
            <a:r>
              <a:rPr lang="en-GB" dirty="0"/>
              <a:t>during the calculation of </a:t>
            </a:r>
            <a:r>
              <a:rPr lang="en-GB" b="0" i="0" u="none" strike="noStrike" dirty="0">
                <a:effectLst/>
              </a:rPr>
              <a:t>the gradient with respect to some parameters.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41FD3B-1A2A-59A7-D7A9-5800D6937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25</a:t>
            </a:fld>
            <a:endParaRPr lang="en-GB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4B094E1-F05E-D3F5-C2B0-26E7560EEA43}"/>
                  </a:ext>
                </a:extLst>
              </p14:cNvPr>
              <p14:cNvContentPartPr/>
              <p14:nvPr/>
            </p14:nvContentPartPr>
            <p14:xfrm>
              <a:off x="6056640" y="3481560"/>
              <a:ext cx="4618440" cy="2424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4B094E1-F05E-D3F5-C2B0-26E7560EEA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40440" y="3465360"/>
                <a:ext cx="4650840" cy="245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8413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95B46-D574-30CA-269A-65BEFF908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 neural network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A29B5-D6A1-3C1D-2009-929F7B0FF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Often, we start with random weight initialisation. </a:t>
            </a:r>
          </a:p>
          <a:p>
            <a:r>
              <a:rPr lang="en-GB" dirty="0"/>
              <a:t>And then go through multiple iterations applying all the training samples (forward propagation).</a:t>
            </a:r>
          </a:p>
          <a:p>
            <a:r>
              <a:rPr lang="en-GB" dirty="0"/>
              <a:t>Then, calculate the error or loss using a loss function. </a:t>
            </a:r>
          </a:p>
          <a:p>
            <a:r>
              <a:rPr lang="en-GB" dirty="0"/>
              <a:t>After that, we use the error/loss value to update the weights. </a:t>
            </a:r>
          </a:p>
          <a:p>
            <a:r>
              <a:rPr lang="en-GB" dirty="0"/>
              <a:t>We repeat this training iteration several times; in NN terms, each iteration of trying all the training samples in one round is called an “</a:t>
            </a:r>
            <a:r>
              <a:rPr lang="en-GB" i="1" dirty="0">
                <a:solidFill>
                  <a:srgbClr val="0070C0"/>
                </a:solidFill>
              </a:rPr>
              <a:t>epoch</a:t>
            </a:r>
            <a:r>
              <a:rPr lang="en-GB" dirty="0"/>
              <a:t>”.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F0E62-FCEE-4D99-C5BE-E52F1478E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26</a:t>
            </a:fld>
            <a:endParaRPr lang="en-GB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645A12A-73F3-2E26-8A19-6A1A7C443A35}"/>
                  </a:ext>
                </a:extLst>
              </p14:cNvPr>
              <p14:cNvContentPartPr/>
              <p14:nvPr/>
            </p14:nvContentPartPr>
            <p14:xfrm>
              <a:off x="6844320" y="3934800"/>
              <a:ext cx="1354320" cy="1485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645A12A-73F3-2E26-8A19-6A1A7C443A3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28120" y="3918600"/>
                <a:ext cx="1386720" cy="151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2564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2F4B4-42F2-5E6E-8025-CDB4BB904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initialisation**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82106-337D-2C69-0FF9-94E4E4CEE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you are interested in the effect of initialisation parameters, see:</a:t>
            </a:r>
          </a:p>
          <a:p>
            <a:r>
              <a:rPr lang="en-GB" dirty="0"/>
              <a:t>https://stackoverflow.com/questions/49433936/how-do-i-initialize-weights-in-pytorch</a:t>
            </a:r>
          </a:p>
          <a:p>
            <a:endParaRPr lang="en-GB" dirty="0"/>
          </a:p>
          <a:p>
            <a:r>
              <a:rPr lang="en-GB" dirty="0"/>
              <a:t>https://pytorch.org/docs/stable/nn.init.html</a:t>
            </a:r>
          </a:p>
          <a:p>
            <a:endParaRPr lang="en-GB" dirty="0"/>
          </a:p>
          <a:p>
            <a:r>
              <a:rPr lang="en-GB" b="0" i="1" u="none" strike="noStrike" dirty="0">
                <a:solidFill>
                  <a:srgbClr val="DD1144"/>
                </a:solidFill>
                <a:effectLst/>
                <a:latin typeface="IBMPlexMono"/>
              </a:rPr>
              <a:t>Understanding the difficulty of training deep feedforward</a:t>
            </a:r>
            <a:r>
              <a:rPr lang="en-GB" b="0" i="0" u="none" strike="noStrike" dirty="0">
                <a:solidFill>
                  <a:srgbClr val="212529"/>
                </a:solidFill>
                <a:effectLst/>
                <a:latin typeface="IBMPlexMono"/>
              </a:rPr>
              <a:t> </a:t>
            </a:r>
            <a:r>
              <a:rPr lang="en-GB" b="0" i="1" u="none" strike="noStrike" dirty="0">
                <a:solidFill>
                  <a:srgbClr val="DD1144"/>
                </a:solidFill>
                <a:effectLst/>
                <a:latin typeface="IBMPlexMono"/>
              </a:rPr>
              <a:t>neural networks, </a:t>
            </a:r>
            <a:r>
              <a:rPr lang="en-GB" b="0" i="1" u="none" strike="noStrike" dirty="0" err="1">
                <a:solidFill>
                  <a:srgbClr val="DD1144"/>
                </a:solidFill>
                <a:effectLst/>
                <a:latin typeface="IBMPlexMono"/>
              </a:rPr>
              <a:t>Glorot</a:t>
            </a:r>
            <a:r>
              <a:rPr lang="en-GB" b="0" i="1" u="none" strike="noStrike" dirty="0">
                <a:solidFill>
                  <a:srgbClr val="DD1144"/>
                </a:solidFill>
                <a:effectLst/>
                <a:latin typeface="IBMPlexMono"/>
              </a:rPr>
              <a:t>, X. &amp; </a:t>
            </a:r>
            <a:r>
              <a:rPr lang="en-GB" b="0" i="1" u="none" strike="noStrike" dirty="0" err="1">
                <a:solidFill>
                  <a:srgbClr val="DD1144"/>
                </a:solidFill>
                <a:effectLst/>
                <a:latin typeface="IBMPlexMono"/>
              </a:rPr>
              <a:t>Bengio</a:t>
            </a:r>
            <a:r>
              <a:rPr lang="en-GB" b="0" i="1" u="none" strike="noStrike" dirty="0">
                <a:solidFill>
                  <a:srgbClr val="DD1144"/>
                </a:solidFill>
                <a:effectLst/>
                <a:latin typeface="IBMPlexMono"/>
              </a:rPr>
              <a:t>, Y. (2010) </a:t>
            </a:r>
            <a:r>
              <a:rPr lang="en-GB" dirty="0"/>
              <a:t>https://</a:t>
            </a:r>
            <a:r>
              <a:rPr lang="en-GB" dirty="0" err="1"/>
              <a:t>proceedings.mlr.press</a:t>
            </a:r>
            <a:r>
              <a:rPr lang="en-GB" dirty="0"/>
              <a:t>/v9/glorot10a/glorot10a.pdf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368B6-3C10-137C-9960-EA6E838B8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27</a:t>
            </a:fld>
            <a:endParaRPr lang="en-GB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FD18257-90D0-FC21-1897-FD60E5915DC2}"/>
                  </a:ext>
                </a:extLst>
              </p14:cNvPr>
              <p14:cNvContentPartPr/>
              <p14:nvPr/>
            </p14:nvContentPartPr>
            <p14:xfrm>
              <a:off x="3542760" y="262800"/>
              <a:ext cx="621720" cy="6105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FD18257-90D0-FC21-1897-FD60E5915DC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26560" y="246600"/>
                <a:ext cx="654120" cy="64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0210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3D4B2-A4B3-69DF-FB08-294072179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A4A37-1C3B-957F-5626-9A71D1A20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neural network training, </a:t>
            </a:r>
            <a:r>
              <a:rPr lang="en-GB" b="0" i="0" u="none" strike="noStrike" dirty="0">
                <a:effectLst/>
              </a:rPr>
              <a:t>forward and backward propagation depend on each other. </a:t>
            </a:r>
          </a:p>
          <a:p>
            <a:r>
              <a:rPr lang="en-GB" b="0" i="0" u="none" strike="noStrike" dirty="0">
                <a:effectLst/>
              </a:rPr>
              <a:t>In forward propagation, we traverse the computational graph in the direction of dependencies and compute all </a:t>
            </a:r>
            <a:r>
              <a:rPr lang="en-GB" dirty="0"/>
              <a:t>variables along the </a:t>
            </a:r>
            <a:r>
              <a:rPr lang="en-GB" b="0" i="0" u="none" strike="noStrike" dirty="0">
                <a:effectLst/>
              </a:rPr>
              <a:t>path. </a:t>
            </a:r>
          </a:p>
          <a:p>
            <a:r>
              <a:rPr lang="en-GB" b="0" i="0" u="none" strike="noStrike" dirty="0">
                <a:effectLst/>
              </a:rPr>
              <a:t>These are then used for backpropagation, where the </a:t>
            </a:r>
            <a:r>
              <a:rPr lang="en-GB" dirty="0"/>
              <a:t>computation </a:t>
            </a:r>
            <a:r>
              <a:rPr lang="en-GB" b="0" i="0" u="none" strike="noStrike" dirty="0">
                <a:effectLst/>
              </a:rPr>
              <a:t>order on the graph is reversed.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4B971-CAF6-60BA-42E1-0B44BE739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28</a:t>
            </a:fld>
            <a:endParaRPr lang="en-GB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ABFDD79-91A1-EB03-CC67-0034F4E4733C}"/>
                  </a:ext>
                </a:extLst>
              </p14:cNvPr>
              <p14:cNvContentPartPr/>
              <p14:nvPr/>
            </p14:nvContentPartPr>
            <p14:xfrm>
              <a:off x="1438560" y="2522520"/>
              <a:ext cx="2733120" cy="144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ABFDD79-91A1-EB03-CC67-0034F4E4733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2360" y="2506320"/>
                <a:ext cx="2765520" cy="17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061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80352-4E0D-AB95-AF31-FD4554911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 neural network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744D6-BE4E-CCDF-C645-D3D791052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Now, the question is how to update the weights to optimise the model and reduce error/loss.</a:t>
            </a:r>
          </a:p>
          <a:p>
            <a:r>
              <a:rPr lang="en-GB" dirty="0"/>
              <a:t>We need a way to calculate the intermediate values for backpropagation and weight updates. </a:t>
            </a:r>
          </a:p>
          <a:p>
            <a:r>
              <a:rPr lang="en-GB" dirty="0"/>
              <a:t>We need a hyperparameter to control the rate of change. This is often done by a hyperparameter called  “</a:t>
            </a:r>
            <a:r>
              <a:rPr lang="en-GB" i="1" dirty="0"/>
              <a:t>learning rate</a:t>
            </a:r>
            <a:r>
              <a:rPr lang="en-GB" dirty="0"/>
              <a:t>”.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2CFD3-5412-9FB8-5033-48FB2B331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29</a:t>
            </a:fld>
            <a:endParaRPr lang="en-GB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550A5BE-B2B2-7691-00BA-E8D337F8C689}"/>
                  </a:ext>
                </a:extLst>
              </p14:cNvPr>
              <p14:cNvContentPartPr/>
              <p14:nvPr/>
            </p14:nvContentPartPr>
            <p14:xfrm>
              <a:off x="729000" y="3232080"/>
              <a:ext cx="11410920" cy="36259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550A5BE-B2B2-7691-00BA-E8D337F8C6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2800" y="3215880"/>
                <a:ext cx="11443320" cy="365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4310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E882-0F1A-F849-85F1-BF4063E06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Neuron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B4AD7C-269A-8B44-8927-16802B67C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</a:t>
            </a:fld>
            <a:endParaRPr lang="en-GB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A6D2E8A2-BB82-4744-A2E8-BA194A3CF28C}"/>
                  </a:ext>
                </a:extLst>
              </p:cNvPr>
              <p:cNvSpPr/>
              <p:nvPr/>
            </p:nvSpPr>
            <p:spPr>
              <a:xfrm>
                <a:off x="5303912" y="2708920"/>
                <a:ext cx="1950144" cy="1944216"/>
              </a:xfrm>
              <a:prstGeom prst="ellipse">
                <a:avLst/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A6D2E8A2-BB82-4744-A2E8-BA194A3CF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912" y="2708920"/>
                <a:ext cx="1950144" cy="1944216"/>
              </a:xfrm>
              <a:prstGeom prst="ellipse">
                <a:avLst/>
              </a:prstGeom>
              <a:blipFill>
                <a:blip r:embed="rId3"/>
                <a:stretch>
                  <a:fillRect l="-14650" t="-14744" b="-38462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C26420AB-D58C-604F-A88F-F19F0E525D42}"/>
              </a:ext>
            </a:extLst>
          </p:cNvPr>
          <p:cNvSpPr/>
          <p:nvPr/>
        </p:nvSpPr>
        <p:spPr>
          <a:xfrm>
            <a:off x="2711625" y="1916833"/>
            <a:ext cx="792088" cy="79208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5B330B-4735-8448-9728-D285CB59EE9D}"/>
              </a:ext>
            </a:extLst>
          </p:cNvPr>
          <p:cNvSpPr/>
          <p:nvPr/>
        </p:nvSpPr>
        <p:spPr>
          <a:xfrm>
            <a:off x="2705697" y="4539621"/>
            <a:ext cx="792088" cy="79208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AA27CC1-8BC9-8349-98E7-C5326D50BC7B}"/>
              </a:ext>
            </a:extLst>
          </p:cNvPr>
          <p:cNvSpPr/>
          <p:nvPr/>
        </p:nvSpPr>
        <p:spPr>
          <a:xfrm>
            <a:off x="2705697" y="3261459"/>
            <a:ext cx="792088" cy="79208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AC6360-1296-8E45-8093-0BAE79CBBD4E}"/>
              </a:ext>
            </a:extLst>
          </p:cNvPr>
          <p:cNvCxnSpPr>
            <a:cxnSpLocks/>
          </p:cNvCxnSpPr>
          <p:nvPr/>
        </p:nvCxnSpPr>
        <p:spPr>
          <a:xfrm>
            <a:off x="3497784" y="2461330"/>
            <a:ext cx="1950144" cy="75473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0275FD6-726D-0F45-9EEC-02B56D737BE7}"/>
              </a:ext>
            </a:extLst>
          </p:cNvPr>
          <p:cNvCxnSpPr>
            <a:cxnSpLocks/>
            <a:stCxn id="7" idx="6"/>
            <a:endCxn id="4" idx="2"/>
          </p:cNvCxnSpPr>
          <p:nvPr/>
        </p:nvCxnSpPr>
        <p:spPr>
          <a:xfrm>
            <a:off x="3497785" y="3657503"/>
            <a:ext cx="1806128" cy="2352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7B9DEB-E1E6-E647-9929-1A83871E5D27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3497784" y="4172184"/>
            <a:ext cx="1950144" cy="76348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5033F7B-07CB-7E4C-99AA-AC4BD31CA2B3}"/>
              </a:ext>
            </a:extLst>
          </p:cNvPr>
          <p:cNvCxnSpPr>
            <a:cxnSpLocks/>
          </p:cNvCxnSpPr>
          <p:nvPr/>
        </p:nvCxnSpPr>
        <p:spPr>
          <a:xfrm>
            <a:off x="7254057" y="3681028"/>
            <a:ext cx="1008112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E8C86AD4-6C95-F44A-9672-F8DD95E63173}"/>
              </a:ext>
            </a:extLst>
          </p:cNvPr>
          <p:cNvSpPr/>
          <p:nvPr/>
        </p:nvSpPr>
        <p:spPr>
          <a:xfrm>
            <a:off x="8262169" y="3285680"/>
            <a:ext cx="792088" cy="79208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A17A50-C199-B844-B192-30B250CF1F24}"/>
              </a:ext>
            </a:extLst>
          </p:cNvPr>
          <p:cNvSpPr txBox="1"/>
          <p:nvPr/>
        </p:nvSpPr>
        <p:spPr>
          <a:xfrm>
            <a:off x="8506722" y="3475456"/>
            <a:ext cx="368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960B2A7-0D8A-CA4E-9BB4-A23793560FCE}"/>
                  </a:ext>
                </a:extLst>
              </p:cNvPr>
              <p:cNvSpPr txBox="1"/>
              <p:nvPr/>
            </p:nvSpPr>
            <p:spPr>
              <a:xfrm>
                <a:off x="2913246" y="2092903"/>
                <a:ext cx="44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960B2A7-0D8A-CA4E-9BB4-A23793560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246" y="2092903"/>
                <a:ext cx="445800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D776ED9-4636-4F40-B6CD-52533040C3B5}"/>
                  </a:ext>
                </a:extLst>
              </p:cNvPr>
              <p:cNvSpPr txBox="1"/>
              <p:nvPr/>
            </p:nvSpPr>
            <p:spPr>
              <a:xfrm>
                <a:off x="2899494" y="3400197"/>
                <a:ext cx="44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D776ED9-4636-4F40-B6CD-52533040C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494" y="3400197"/>
                <a:ext cx="445800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B2D5C45-3712-8A4C-BE9E-C5E1A821BAD9}"/>
                  </a:ext>
                </a:extLst>
              </p:cNvPr>
              <p:cNvSpPr txBox="1"/>
              <p:nvPr/>
            </p:nvSpPr>
            <p:spPr>
              <a:xfrm>
                <a:off x="2913246" y="4685191"/>
                <a:ext cx="44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B2D5C45-3712-8A4C-BE9E-C5E1A821B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246" y="4685191"/>
                <a:ext cx="445800" cy="369332"/>
              </a:xfrm>
              <a:prstGeom prst="rect">
                <a:avLst/>
              </a:prstGeom>
              <a:blipFill>
                <a:blip r:embed="rId6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8C8A62C-0627-B17C-6FC4-0C3B99B92487}"/>
                  </a:ext>
                </a:extLst>
              </p:cNvPr>
              <p:cNvSpPr txBox="1"/>
              <p:nvPr/>
            </p:nvSpPr>
            <p:spPr>
              <a:xfrm>
                <a:off x="3899755" y="3204993"/>
                <a:ext cx="7920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8C8A62C-0627-B17C-6FC4-0C3B99B92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755" y="3204993"/>
                <a:ext cx="79208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8D1E1-DEA8-F7C5-4C01-74003AC26497}"/>
                  </a:ext>
                </a:extLst>
              </p:cNvPr>
              <p:cNvSpPr txBox="1"/>
              <p:nvPr/>
            </p:nvSpPr>
            <p:spPr>
              <a:xfrm>
                <a:off x="3893828" y="2239731"/>
                <a:ext cx="7920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8D1E1-DEA8-F7C5-4C01-74003AC26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828" y="2239731"/>
                <a:ext cx="79208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7F1516-8334-2756-2F90-2EAE22E16675}"/>
                  </a:ext>
                </a:extLst>
              </p:cNvPr>
              <p:cNvSpPr txBox="1"/>
              <p:nvPr/>
            </p:nvSpPr>
            <p:spPr>
              <a:xfrm>
                <a:off x="3893828" y="4122469"/>
                <a:ext cx="7920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7F1516-8334-2756-2F90-2EAE22E16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828" y="4122469"/>
                <a:ext cx="792088" cy="369332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EB89F26-B47E-542A-0047-A675AA130506}"/>
                  </a:ext>
                </a:extLst>
              </p14:cNvPr>
              <p14:cNvContentPartPr/>
              <p14:nvPr/>
            </p14:nvContentPartPr>
            <p14:xfrm>
              <a:off x="1844280" y="1025640"/>
              <a:ext cx="10164240" cy="55962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EB89F26-B47E-542A-0047-A675AA13050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28080" y="1009440"/>
                <a:ext cx="10196640" cy="562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6373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D04B-63E2-2102-E151-FA24237B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Forward propagation – Loss function (l)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8111A-C574-1A6E-5B30-13CB1C39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30</a:t>
            </a:fld>
            <a:endParaRPr lang="en-GB" alt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F89EB65-BB8E-083D-16B9-CE8FFF8DF6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87"/>
          <a:stretch/>
        </p:blipFill>
        <p:spPr>
          <a:xfrm>
            <a:off x="1425298" y="1558708"/>
            <a:ext cx="7489507" cy="2275271"/>
          </a:xfrm>
          <a:prstGeom prst="rect">
            <a:avLst/>
          </a:prstGeom>
        </p:spPr>
      </p:pic>
      <p:pic>
        <p:nvPicPr>
          <p:cNvPr id="9" name="Picture 8" descr="Text, logo&#10;&#10;Description automatically generated">
            <a:extLst>
              <a:ext uri="{FF2B5EF4-FFF2-40B4-BE49-F238E27FC236}">
                <a16:creationId xmlns:a16="http://schemas.microsoft.com/office/drawing/2014/main" id="{E2ED8857-8FFB-032F-1D57-E590ABC2B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978" y="4419168"/>
            <a:ext cx="1661160" cy="579120"/>
          </a:xfrm>
          <a:prstGeom prst="rect">
            <a:avLst/>
          </a:prstGeom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F4F43EC9-6914-1059-71DB-91BFDDD5073E}"/>
              </a:ext>
            </a:extLst>
          </p:cNvPr>
          <p:cNvSpPr/>
          <p:nvPr/>
        </p:nvSpPr>
        <p:spPr>
          <a:xfrm rot="16200000">
            <a:off x="2947115" y="2613173"/>
            <a:ext cx="681148" cy="2851519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B7391B1-C787-411C-8718-0612FBDAD72C}"/>
              </a:ext>
            </a:extLst>
          </p:cNvPr>
          <p:cNvSpPr/>
          <p:nvPr/>
        </p:nvSpPr>
        <p:spPr>
          <a:xfrm rot="16200000">
            <a:off x="4688993" y="3750185"/>
            <a:ext cx="681148" cy="577498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6EBA783-5108-3133-DCCA-21A686559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003" y="4461182"/>
            <a:ext cx="1371600" cy="609600"/>
          </a:xfrm>
          <a:prstGeom prst="rect">
            <a:avLst/>
          </a:prstGeom>
        </p:spPr>
      </p:pic>
      <p:pic>
        <p:nvPicPr>
          <p:cNvPr id="8" name="Picture 7" descr="Text, logo&#10;&#10;Description automatically generated">
            <a:extLst>
              <a:ext uri="{FF2B5EF4-FFF2-40B4-BE49-F238E27FC236}">
                <a16:creationId xmlns:a16="http://schemas.microsoft.com/office/drawing/2014/main" id="{F8F2DA33-4E29-6CCE-8EE2-03181BF184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469" y="4458898"/>
            <a:ext cx="1615440" cy="518160"/>
          </a:xfrm>
          <a:prstGeom prst="rect">
            <a:avLst/>
          </a:prstGeom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985E0CA5-DC1F-7448-84DE-A5F1CF884698}"/>
              </a:ext>
            </a:extLst>
          </p:cNvPr>
          <p:cNvSpPr/>
          <p:nvPr/>
        </p:nvSpPr>
        <p:spPr>
          <a:xfrm rot="16200000">
            <a:off x="6350223" y="2741899"/>
            <a:ext cx="681148" cy="2612432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8FE17017-0733-62B4-6E60-71377F2F46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804" y="4276673"/>
            <a:ext cx="1630680" cy="777240"/>
          </a:xfrm>
          <a:prstGeom prst="rect">
            <a:avLst/>
          </a:prstGeom>
        </p:spPr>
      </p:pic>
      <p:sp>
        <p:nvSpPr>
          <p:cNvPr id="13" name="Left Brace 12">
            <a:extLst>
              <a:ext uri="{FF2B5EF4-FFF2-40B4-BE49-F238E27FC236}">
                <a16:creationId xmlns:a16="http://schemas.microsoft.com/office/drawing/2014/main" id="{38B29EE8-A631-FDA4-F56B-878CDEFFC3FE}"/>
              </a:ext>
            </a:extLst>
          </p:cNvPr>
          <p:cNvSpPr/>
          <p:nvPr/>
        </p:nvSpPr>
        <p:spPr>
          <a:xfrm rot="16200000">
            <a:off x="7969653" y="3750185"/>
            <a:ext cx="681148" cy="577498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7008A88-F57F-E1F2-8281-8F5B9D9B2CBF}"/>
                  </a:ext>
                </a:extLst>
              </p14:cNvPr>
              <p14:cNvContentPartPr/>
              <p14:nvPr/>
            </p14:nvContentPartPr>
            <p14:xfrm>
              <a:off x="2818080" y="1478160"/>
              <a:ext cx="6589080" cy="50378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7008A88-F57F-E1F2-8281-8F5B9D9B2CB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01880" y="1461960"/>
                <a:ext cx="6621480" cy="507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0845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54E6A-0B2A-D973-6341-04890660B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i="0" u="none" strike="noStrike" dirty="0">
                <a:effectLst/>
              </a:rPr>
              <a:t>Gradient in neural network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5950B-0D48-D2E3-FD99-25D6B113A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Or more precisely, the </a:t>
            </a:r>
            <a:r>
              <a:rPr lang="en-GB" b="0" i="0" u="none" strike="noStrike" dirty="0">
                <a:effectLst/>
              </a:rPr>
              <a:t>gradient of neural network parameters. </a:t>
            </a:r>
          </a:p>
          <a:p>
            <a:r>
              <a:rPr lang="en-GB" dirty="0"/>
              <a:t>In backpropagation, we need to calculate the partial derivatives of variables with respect to some parameters.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EAADFF-A798-3BA5-2F1C-8422E69A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7788696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E2BEF-4240-0076-A8E8-FF156DF5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Derivatives and Differentiation*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B5EC8-688D-778D-9E57-50D1D9A01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effectLst/>
              </a:rPr>
              <a:t>A </a:t>
            </a:r>
            <a:r>
              <a:rPr lang="en-GB" b="0" i="1" u="none" strike="noStrike" dirty="0">
                <a:effectLst/>
              </a:rPr>
              <a:t>derivative</a:t>
            </a:r>
            <a:r>
              <a:rPr lang="en-GB" b="0" i="0" u="none" strike="noStrike" dirty="0">
                <a:effectLst/>
              </a:rPr>
              <a:t> is the rate of change in a function with respect to changes in its arguments. </a:t>
            </a:r>
          </a:p>
          <a:p>
            <a:r>
              <a:rPr lang="en-GB" b="0" i="0" u="none" strike="noStrike" dirty="0">
                <a:effectLst/>
              </a:rPr>
              <a:t>Derivatives can tell us how rapidly a loss function would increase or decrease if we </a:t>
            </a:r>
            <a:r>
              <a:rPr lang="en-GB" b="0" i="1" u="none" strike="noStrike" dirty="0">
                <a:effectLst/>
              </a:rPr>
              <a:t>increase</a:t>
            </a:r>
            <a:r>
              <a:rPr lang="en-GB" b="0" i="0" u="none" strike="noStrike" dirty="0">
                <a:effectLst/>
              </a:rPr>
              <a:t> or </a:t>
            </a:r>
            <a:r>
              <a:rPr lang="en-GB" b="0" i="1" u="none" strike="noStrike" dirty="0">
                <a:effectLst/>
              </a:rPr>
              <a:t>decrease</a:t>
            </a:r>
            <a:r>
              <a:rPr lang="en-GB" b="0" i="0" u="none" strike="noStrike" dirty="0">
                <a:effectLst/>
              </a:rPr>
              <a:t> each parameter by an infinitesimally small amount. 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2E9FD-6772-010D-C3D0-3681A40A3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32</a:t>
            </a:fld>
            <a:endParaRPr lang="en-GB" altLang="en-US" dirty="0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998A8FA2-8AB4-5298-7C70-18FC81E61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12" y="3429000"/>
            <a:ext cx="4312920" cy="131064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790779F-8D65-2BEB-7B7E-8FDA8045184A}"/>
                  </a:ext>
                </a:extLst>
              </p14:cNvPr>
              <p14:cNvContentPartPr/>
              <p14:nvPr/>
            </p14:nvContentPartPr>
            <p14:xfrm>
              <a:off x="302040" y="3580200"/>
              <a:ext cx="11013840" cy="26204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790779F-8D65-2BEB-7B7E-8FDA8045184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5840" y="3564000"/>
                <a:ext cx="11046240" cy="265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4300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63548-F9B3-C202-19D8-DFED862EB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** Example: Calculate the derivative of f(x) = x</a:t>
            </a:r>
            <a:r>
              <a:rPr lang="en-GB" baseline="30000" dirty="0"/>
              <a:t>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4B174D-0432-40F9-866F-1F4A1943E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33</a:t>
            </a:fld>
            <a:endParaRPr lang="en-GB" altLang="en-US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7F60E095-EB48-54CE-D801-B254D7EF3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136" y="1116014"/>
            <a:ext cx="2891181" cy="87859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DC0AC31-F998-F3F0-15CB-F92E34ACF560}"/>
                  </a:ext>
                </a:extLst>
              </p14:cNvPr>
              <p14:cNvContentPartPr/>
              <p14:nvPr/>
            </p14:nvContentPartPr>
            <p14:xfrm>
              <a:off x="124920" y="669960"/>
              <a:ext cx="11955600" cy="6062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DC0AC31-F998-F3F0-15CB-F92E34ACF56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720" y="653760"/>
                <a:ext cx="11988000" cy="609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06709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D04B-63E2-2102-E151-FA24237B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- 1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8111A-C574-1A6E-5B30-13CB1C39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34</a:t>
            </a:fld>
            <a:endParaRPr lang="en-GB" alt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F89EB65-BB8E-083D-16B9-CE8FFF8DF6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87"/>
          <a:stretch/>
        </p:blipFill>
        <p:spPr>
          <a:xfrm>
            <a:off x="1425298" y="1558708"/>
            <a:ext cx="7489507" cy="2275271"/>
          </a:xfrm>
          <a:prstGeom prst="rect">
            <a:avLst/>
          </a:prstGeom>
        </p:spPr>
      </p:pic>
      <p:pic>
        <p:nvPicPr>
          <p:cNvPr id="9" name="Picture 8" descr="Text, logo&#10;&#10;Description automatically generated">
            <a:extLst>
              <a:ext uri="{FF2B5EF4-FFF2-40B4-BE49-F238E27FC236}">
                <a16:creationId xmlns:a16="http://schemas.microsoft.com/office/drawing/2014/main" id="{E2ED8857-8FFB-032F-1D57-E590ABC2B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978" y="4419168"/>
            <a:ext cx="1661160" cy="579120"/>
          </a:xfrm>
          <a:prstGeom prst="rect">
            <a:avLst/>
          </a:prstGeom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F4F43EC9-6914-1059-71DB-91BFDDD5073E}"/>
              </a:ext>
            </a:extLst>
          </p:cNvPr>
          <p:cNvSpPr/>
          <p:nvPr/>
        </p:nvSpPr>
        <p:spPr>
          <a:xfrm rot="16200000">
            <a:off x="2947115" y="2613173"/>
            <a:ext cx="681148" cy="2851519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B7391B1-C787-411C-8718-0612FBDAD72C}"/>
              </a:ext>
            </a:extLst>
          </p:cNvPr>
          <p:cNvSpPr/>
          <p:nvPr/>
        </p:nvSpPr>
        <p:spPr>
          <a:xfrm rot="16200000">
            <a:off x="4688993" y="3750185"/>
            <a:ext cx="681148" cy="577498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6EBA783-5108-3133-DCCA-21A686559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003" y="4461182"/>
            <a:ext cx="1371600" cy="609600"/>
          </a:xfrm>
          <a:prstGeom prst="rect">
            <a:avLst/>
          </a:prstGeom>
        </p:spPr>
      </p:pic>
      <p:pic>
        <p:nvPicPr>
          <p:cNvPr id="8" name="Picture 7" descr="Text, logo&#10;&#10;Description automatically generated">
            <a:extLst>
              <a:ext uri="{FF2B5EF4-FFF2-40B4-BE49-F238E27FC236}">
                <a16:creationId xmlns:a16="http://schemas.microsoft.com/office/drawing/2014/main" id="{F8F2DA33-4E29-6CCE-8EE2-03181BF184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469" y="4458898"/>
            <a:ext cx="1615440" cy="518160"/>
          </a:xfrm>
          <a:prstGeom prst="rect">
            <a:avLst/>
          </a:prstGeom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985E0CA5-DC1F-7448-84DE-A5F1CF884698}"/>
              </a:ext>
            </a:extLst>
          </p:cNvPr>
          <p:cNvSpPr/>
          <p:nvPr/>
        </p:nvSpPr>
        <p:spPr>
          <a:xfrm rot="16200000">
            <a:off x="6350223" y="2741899"/>
            <a:ext cx="681148" cy="2612432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8FE17017-0733-62B4-6E60-71377F2F46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804" y="4276673"/>
            <a:ext cx="1630680" cy="777240"/>
          </a:xfrm>
          <a:prstGeom prst="rect">
            <a:avLst/>
          </a:prstGeom>
        </p:spPr>
      </p:pic>
      <p:sp>
        <p:nvSpPr>
          <p:cNvPr id="13" name="Left Brace 12">
            <a:extLst>
              <a:ext uri="{FF2B5EF4-FFF2-40B4-BE49-F238E27FC236}">
                <a16:creationId xmlns:a16="http://schemas.microsoft.com/office/drawing/2014/main" id="{38B29EE8-A631-FDA4-F56B-878CDEFFC3FE}"/>
              </a:ext>
            </a:extLst>
          </p:cNvPr>
          <p:cNvSpPr/>
          <p:nvPr/>
        </p:nvSpPr>
        <p:spPr>
          <a:xfrm rot="16200000">
            <a:off x="7969653" y="3750185"/>
            <a:ext cx="681148" cy="577498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7941B4F-B827-A27F-C3F8-C3666CB686D4}"/>
                  </a:ext>
                </a:extLst>
              </p14:cNvPr>
              <p14:cNvContentPartPr/>
              <p14:nvPr/>
            </p14:nvContentPartPr>
            <p14:xfrm>
              <a:off x="7449120" y="946800"/>
              <a:ext cx="3784320" cy="1463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7941B4F-B827-A27F-C3F8-C3666CB686D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32920" y="930600"/>
                <a:ext cx="3816720" cy="149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70365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D04B-63E2-2102-E151-FA24237B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- 2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8111A-C574-1A6E-5B30-13CB1C39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35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EF5F30-DA14-6844-684F-7A1579FC201D}"/>
              </a:ext>
            </a:extLst>
          </p:cNvPr>
          <p:cNvSpPr txBox="1"/>
          <p:nvPr/>
        </p:nvSpPr>
        <p:spPr>
          <a:xfrm>
            <a:off x="1314839" y="1116014"/>
            <a:ext cx="292068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67816F-BECC-D34B-A88B-28298BB311EF}"/>
              </a:ext>
            </a:extLst>
          </p:cNvPr>
          <p:cNvSpPr txBox="1"/>
          <p:nvPr/>
        </p:nvSpPr>
        <p:spPr>
          <a:xfrm>
            <a:off x="1158240" y="1803796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0.5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292BFC-ECEA-C627-0DB9-B262B993C1D9}"/>
              </a:ext>
            </a:extLst>
          </p:cNvPr>
          <p:cNvSpPr txBox="1"/>
          <p:nvPr/>
        </p:nvSpPr>
        <p:spPr>
          <a:xfrm>
            <a:off x="1177308" y="2518141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0.3</a:t>
            </a:r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042043D7-A979-D261-24DE-02997A02DC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" t="12644" r="2123"/>
          <a:stretch/>
        </p:blipFill>
        <p:spPr>
          <a:xfrm>
            <a:off x="1655702" y="1017149"/>
            <a:ext cx="7624614" cy="19426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8AD8A1-8A5C-C7DA-F1F8-9791963A929F}"/>
              </a:ext>
            </a:extLst>
          </p:cNvPr>
          <p:cNvSpPr txBox="1"/>
          <p:nvPr/>
        </p:nvSpPr>
        <p:spPr>
          <a:xfrm>
            <a:off x="3071664" y="1116014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0.2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F0136F-474A-B210-2517-5B108B8502F3}"/>
              </a:ext>
            </a:extLst>
          </p:cNvPr>
          <p:cNvSpPr txBox="1"/>
          <p:nvPr/>
        </p:nvSpPr>
        <p:spPr>
          <a:xfrm>
            <a:off x="3029587" y="1619131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0.1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0C4C71-EE04-E744-A4E9-FA978271D3DE}"/>
              </a:ext>
            </a:extLst>
          </p:cNvPr>
          <p:cNvSpPr txBox="1"/>
          <p:nvPr/>
        </p:nvSpPr>
        <p:spPr>
          <a:xfrm>
            <a:off x="3029587" y="2063807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0.3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C7F570-180A-A3C9-10C3-EDB5A50E4CCC}"/>
              </a:ext>
            </a:extLst>
          </p:cNvPr>
          <p:cNvSpPr txBox="1"/>
          <p:nvPr/>
        </p:nvSpPr>
        <p:spPr>
          <a:xfrm>
            <a:off x="6441638" y="1551430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7030A0"/>
                </a:solidFill>
                <a:latin typeface="Gill Sans MT" panose="020B0502020104020203" pitchFamily="34" charset="77"/>
              </a:rPr>
              <a:t>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F93F30-3DF0-9F6C-C066-E95C83FF862D}"/>
                  </a:ext>
                </a:extLst>
              </p:cNvPr>
              <p:cNvSpPr txBox="1"/>
              <p:nvPr/>
            </p:nvSpPr>
            <p:spPr>
              <a:xfrm>
                <a:off x="1655701" y="3601819"/>
                <a:ext cx="6177012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0.2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0.3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=0.34</m:t>
                      </m:r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  <a:p>
                <a:endParaRPr lang="en-GB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0.34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0, 0.34</m:t>
                              </m:r>
                            </m:e>
                          </m:d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=0.34</m:t>
                      </m:r>
                    </m:oMath>
                  </m:oMathPara>
                </a14:m>
                <a:endParaRPr lang="en-GB" b="0" dirty="0">
                  <a:latin typeface="Gill Sans MT" panose="020B0502020104020203" pitchFamily="34" charset="77"/>
                </a:endParaRPr>
              </a:p>
              <a:p>
                <a:endParaRPr lang="en-GB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=0.34 × 0.5</m:t>
                      </m:r>
                      <m:r>
                        <a:rPr lang="en-GB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0.17</m:t>
                      </m:r>
                    </m:oMath>
                  </m:oMathPara>
                </a14:m>
                <a:endParaRPr lang="en-GB" b="0" dirty="0">
                  <a:solidFill>
                    <a:schemeClr val="tx1"/>
                  </a:solidFill>
                  <a:latin typeface="Gill Sans MT" panose="020B0502020104020203" pitchFamily="34" charset="77"/>
                  <a:ea typeface="Cambria Math" panose="02040503050406030204" pitchFamily="18" charset="0"/>
                </a:endParaRPr>
              </a:p>
              <a:p>
                <a:endParaRPr lang="en-GB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(0.75−0.17)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>
                          <a:latin typeface="Gill Sans MT" panose="020B0502020104020203" pitchFamily="34" charset="77"/>
                        </a:rPr>
                        <m:t>0.3364</m:t>
                      </m:r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F93F30-3DF0-9F6C-C066-E95C83FF8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5701" y="3601819"/>
                <a:ext cx="6177012" cy="2031325"/>
              </a:xfrm>
              <a:prstGeom prst="rect">
                <a:avLst/>
              </a:prstGeom>
              <a:blipFill>
                <a:blip r:embed="rId3"/>
                <a:stretch>
                  <a:fillRect b="-18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5701A993-2417-1A73-8C41-EF37BD2C78EA}"/>
              </a:ext>
            </a:extLst>
          </p:cNvPr>
          <p:cNvSpPr txBox="1"/>
          <p:nvPr/>
        </p:nvSpPr>
        <p:spPr>
          <a:xfrm>
            <a:off x="9564057" y="1375997"/>
            <a:ext cx="2249334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y = 0.75 (output/target)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2A7967-BE35-E2F6-272E-79E58CCFFFA0}"/>
              </a:ext>
            </a:extLst>
          </p:cNvPr>
          <p:cNvSpPr txBox="1"/>
          <p:nvPr/>
        </p:nvSpPr>
        <p:spPr>
          <a:xfrm>
            <a:off x="750076" y="836713"/>
            <a:ext cx="625492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input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9D38C2-C588-13A7-DAAF-38DA4454E1E3}"/>
              </a:ext>
            </a:extLst>
          </p:cNvPr>
          <p:cNvSpPr txBox="1"/>
          <p:nvPr/>
        </p:nvSpPr>
        <p:spPr>
          <a:xfrm>
            <a:off x="9560321" y="1969996"/>
            <a:ext cx="1409360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loss = (y – o)</a:t>
            </a:r>
            <a:r>
              <a:rPr lang="en-GB" sz="1680" baseline="30000" dirty="0">
                <a:solidFill>
                  <a:srgbClr val="0070C0"/>
                </a:solidFill>
                <a:latin typeface="Gill Sans MT" panose="020B0502020104020203" pitchFamily="34" charset="77"/>
              </a:rPr>
              <a:t>2</a:t>
            </a:r>
            <a:endParaRPr lang="en-GB" sz="1680" dirty="0">
              <a:solidFill>
                <a:srgbClr val="0070C0"/>
              </a:solidFill>
              <a:latin typeface="Gill Sans MT" panose="020B0502020104020203" pitchFamily="34" charset="77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8EB10B9-0ED2-4F97-89E9-CD32DBA915B7}"/>
              </a:ext>
            </a:extLst>
          </p:cNvPr>
          <p:cNvGrpSpPr/>
          <p:nvPr/>
        </p:nvGrpSpPr>
        <p:grpSpPr>
          <a:xfrm>
            <a:off x="5287989" y="1261603"/>
            <a:ext cx="360040" cy="350865"/>
            <a:chOff x="5591944" y="476672"/>
            <a:chExt cx="576064" cy="540477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CDF05A3-DAC5-BC7B-8F15-C9F00B1E4823}"/>
                </a:ext>
              </a:extLst>
            </p:cNvPr>
            <p:cNvCxnSpPr/>
            <p:nvPr/>
          </p:nvCxnSpPr>
          <p:spPr>
            <a:xfrm>
              <a:off x="5879976" y="548680"/>
              <a:ext cx="0" cy="360040"/>
            </a:xfrm>
            <a:prstGeom prst="line">
              <a:avLst/>
            </a:prstGeom>
            <a:ln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9CDEF9A-F665-405B-6D5C-94F67D1B6BEA}"/>
                </a:ext>
              </a:extLst>
            </p:cNvPr>
            <p:cNvCxnSpPr>
              <a:cxnSpLocks/>
            </p:cNvCxnSpPr>
            <p:nvPr/>
          </p:nvCxnSpPr>
          <p:spPr>
            <a:xfrm>
              <a:off x="5591944" y="908720"/>
              <a:ext cx="576064" cy="0"/>
            </a:xfrm>
            <a:prstGeom prst="line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9618732-5CC0-FD76-5DD6-BB332014DC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9976" y="620688"/>
              <a:ext cx="216024" cy="2880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469F95F-235D-2CAE-F18D-9FF8333DCD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63952" y="908720"/>
              <a:ext cx="21602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9BBEE86-C2EC-3562-2D12-84C9F1AA1186}"/>
                </a:ext>
              </a:extLst>
            </p:cNvPr>
            <p:cNvSpPr/>
            <p:nvPr/>
          </p:nvSpPr>
          <p:spPr>
            <a:xfrm>
              <a:off x="5591944" y="476672"/>
              <a:ext cx="576064" cy="540477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C2F7EE2-78E5-6279-027F-7CBBAE249AD8}"/>
                  </a:ext>
                </a:extLst>
              </p14:cNvPr>
              <p14:cNvContentPartPr/>
              <p14:nvPr/>
            </p14:nvContentPartPr>
            <p14:xfrm>
              <a:off x="1202040" y="177480"/>
              <a:ext cx="9249480" cy="6050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C2F7EE2-78E5-6279-027F-7CBBAE249AD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5840" y="161280"/>
                <a:ext cx="9281880" cy="608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4505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422FB-7CB1-75A8-7804-CECD7A00F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of the loss function*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2EB84F-EFD2-E17F-FD82-34F8BE8726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sz="1600" kern="1200" dirty="0"/>
                  <a:t>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600" b="0" i="0" kern="1200" smtClean="0">
                        <a:latin typeface="Cambria Math" panose="02040503050406030204" pitchFamily="18" charset="0"/>
                      </a:rPr>
                      <m:t>aking</m:t>
                    </m:r>
                    <m:r>
                      <a:rPr lang="en-GB" sz="1600" b="0" i="0" kern="120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1600" b="0" i="0" kern="120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GB" sz="1600" b="0" i="0" kern="120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1600" b="0" i="0" kern="1200" smtClean="0">
                        <a:latin typeface="Cambria Math" panose="02040503050406030204" pitchFamily="18" charset="0"/>
                      </a:rPr>
                      <m:t>gradient</m:t>
                    </m:r>
                    <m:r>
                      <a:rPr lang="en-GB" sz="1600" b="0" i="0" kern="120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1600" b="0" i="0" kern="1200" smtClean="0">
                        <a:latin typeface="Cambria Math" panose="02040503050406030204" pitchFamily="18" charset="0"/>
                      </a:rPr>
                      <m:t>with</m:t>
                    </m:r>
                    <m:r>
                      <a:rPr lang="en-GB" sz="1600" b="0" i="0" kern="120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600" b="0" i="1" kern="1200" smtClean="0">
                        <a:latin typeface="Cambria Math" panose="02040503050406030204" pitchFamily="18" charset="0"/>
                      </a:rPr>
                      <m:t>𝑟𝑒𝑔𝑎𝑟𝑑𝑠</m:t>
                    </m:r>
                    <m:r>
                      <a:rPr lang="en-GB" sz="1600" b="0" i="1" kern="120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600" b="0" i="1" kern="1200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GB" sz="1600" b="0" i="1" kern="120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ar-AE" sz="1600" i="1" kern="120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1600" b="0" i="1" kern="120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ar-AE" sz="1600" kern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sz="1600" i="1" kern="12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1600" b="0" i="1" kern="12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ar-AE" sz="1600" b="0" i="1" kern="120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ar-AE" sz="1600" b="0" i="1" kern="12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ar-AE" sz="1600" i="1" kern="120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1600" b="0" i="1" kern="120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ar-AE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kern="120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sz="1600" b="0" kern="12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6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ar-AE" sz="1600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sSup>
                        <m:sSup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ar-AE" sz="1600" dirty="0"/>
              </a:p>
              <a:p>
                <a:pPr marL="0" indent="0">
                  <a:buNone/>
                </a:pPr>
                <a:r>
                  <a:rPr lang="en-GB" sz="1600" kern="1200" dirty="0"/>
                  <a:t>Applying the chain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en-GB" sz="1600" i="1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GB" sz="16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ar-AE" sz="1600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sSup>
                        <m:sSup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ar-AE" sz="160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ar-AE" sz="160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GB" sz="1600" kern="1200" dirty="0"/>
              </a:p>
              <a:p>
                <a:pPr marL="0" indent="0">
                  <a:buNone/>
                </a:pPr>
                <a:endParaRPr lang="ar-AE" sz="1600" dirty="0"/>
              </a:p>
              <a:p>
                <a:pPr marL="0" indent="0">
                  <a:buNone/>
                </a:pPr>
                <a:r>
                  <a:rPr lang="en-GB" sz="1600" kern="1200" dirty="0"/>
                  <a:t>				considering: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ar-AE" sz="1600" i="1" kern="120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1600" b="0" i="1" kern="1200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ar-AE" sz="1600" i="1" kern="12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1600" b="0" i="1" kern="120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ar-AE" sz="1600" b="0" kern="12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ar-AE" sz="1600" i="1" kern="120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ar-AE" sz="1600" b="0" i="1" kern="120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num>
                      <m:den>
                        <m:r>
                          <a:rPr lang="ar-AE" sz="1600" b="0" i="1" kern="120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ar-AE" sz="1600" i="1" kern="120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ar-AE" sz="1600" b="0" i="1" kern="12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den>
                    </m:f>
                    <m:r>
                      <a:rPr lang="ar-AE" sz="1600" b="0" kern="120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endParaRPr lang="en-GB" sz="1600" b="0" kern="1200" dirty="0"/>
              </a:p>
              <a:p>
                <a:pPr marL="0" indent="0">
                  <a:buNone/>
                </a:pPr>
                <a:r>
                  <a:rPr lang="en-GB" sz="1600" kern="1200" dirty="0"/>
                  <a:t>Then:</a:t>
                </a:r>
                <a:endParaRPr lang="ar-AE" sz="1600" kern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sz="1600" i="1" kern="120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1600" b="0" i="1" kern="12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ar-AE" sz="1600" b="0" i="1" kern="120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ar-AE" sz="1600" b="0" i="1" kern="12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ar-AE" sz="1600" i="1" kern="120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1600" b="0" i="1" kern="120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ar-AE" sz="1600" b="0" kern="120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ar-AE" sz="1600" i="1" kern="120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600" b="0" i="1" kern="120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ar-AE" sz="1600" b="0" kern="120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ar-AE" sz="1600" i="1" kern="120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1600" b="0" i="1" kern="120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d>
                        <m:dPr>
                          <m:ctrlPr>
                            <a:rPr lang="ar-AE" sz="1600" i="1" kern="120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600" b="0" kern="120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ar-AE" sz="1600" b="0" kern="1200">
                          <a:latin typeface="Cambria Math" panose="02040503050406030204" pitchFamily="18" charset="0"/>
                        </a:rPr>
                        <m:t>=−2</m:t>
                      </m:r>
                      <m:d>
                        <m:dPr>
                          <m:ctrlPr>
                            <a:rPr lang="ar-AE" sz="1600" i="1" kern="120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600" b="0" i="1" kern="120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ar-AE" sz="1600" b="0" kern="120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ar-AE" sz="1600" i="1" kern="120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1600" b="0" i="1" kern="120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ar-AE" sz="1600" dirty="0"/>
              </a:p>
              <a:p>
                <a:pPr marL="0" indent="0">
                  <a:buNone/>
                </a:pPr>
                <a:endParaRPr lang="en-GB" sz="1400" dirty="0"/>
              </a:p>
              <a:p>
                <a:endParaRPr lang="en-GB" sz="1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2EB84F-EFD2-E17F-FD82-34F8BE8726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47" t="-5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A4830-0C5D-70EE-2DD4-36FE571F7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36</a:t>
            </a:fld>
            <a:endParaRPr lang="en-GB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3AD7389-C36A-04AE-3DA5-78E4C596067A}"/>
                  </a:ext>
                </a:extLst>
              </p14:cNvPr>
              <p14:cNvContentPartPr/>
              <p14:nvPr/>
            </p14:nvContentPartPr>
            <p14:xfrm>
              <a:off x="4696920" y="148320"/>
              <a:ext cx="3830040" cy="6026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3AD7389-C36A-04AE-3DA5-78E4C59606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80720" y="132120"/>
                <a:ext cx="3862440" cy="605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95575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D04B-63E2-2102-E151-FA24237B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– backpropagation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8111A-C574-1A6E-5B30-13CB1C39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37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EF5F30-DA14-6844-684F-7A1579FC201D}"/>
              </a:ext>
            </a:extLst>
          </p:cNvPr>
          <p:cNvSpPr txBox="1"/>
          <p:nvPr/>
        </p:nvSpPr>
        <p:spPr>
          <a:xfrm>
            <a:off x="1314839" y="1116014"/>
            <a:ext cx="292068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67816F-BECC-D34B-A88B-28298BB311EF}"/>
              </a:ext>
            </a:extLst>
          </p:cNvPr>
          <p:cNvSpPr txBox="1"/>
          <p:nvPr/>
        </p:nvSpPr>
        <p:spPr>
          <a:xfrm>
            <a:off x="1158240" y="1803796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0.5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292BFC-ECEA-C627-0DB9-B262B993C1D9}"/>
              </a:ext>
            </a:extLst>
          </p:cNvPr>
          <p:cNvSpPr txBox="1"/>
          <p:nvPr/>
        </p:nvSpPr>
        <p:spPr>
          <a:xfrm>
            <a:off x="1177308" y="2518141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0.3</a:t>
            </a:r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042043D7-A979-D261-24DE-02997A02DC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" t="12644" r="2123"/>
          <a:stretch/>
        </p:blipFill>
        <p:spPr>
          <a:xfrm>
            <a:off x="1655702" y="1017149"/>
            <a:ext cx="7624614" cy="19426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8AD8A1-8A5C-C7DA-F1F8-9791963A929F}"/>
              </a:ext>
            </a:extLst>
          </p:cNvPr>
          <p:cNvSpPr txBox="1"/>
          <p:nvPr/>
        </p:nvSpPr>
        <p:spPr>
          <a:xfrm>
            <a:off x="2805586" y="1095950"/>
            <a:ext cx="870751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w</a:t>
            </a:r>
            <a:r>
              <a:rPr lang="en-GB" sz="1680" baseline="-25000" dirty="0">
                <a:solidFill>
                  <a:srgbClr val="FF0000"/>
                </a:solidFill>
                <a:latin typeface="Gill Sans MT" panose="020B0502020104020203" pitchFamily="34" charset="77"/>
              </a:rPr>
              <a:t>11</a:t>
            </a:r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=0.2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F0136F-474A-B210-2517-5B108B8502F3}"/>
              </a:ext>
            </a:extLst>
          </p:cNvPr>
          <p:cNvSpPr txBox="1"/>
          <p:nvPr/>
        </p:nvSpPr>
        <p:spPr>
          <a:xfrm>
            <a:off x="2757995" y="1620648"/>
            <a:ext cx="870751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w</a:t>
            </a:r>
            <a:r>
              <a:rPr lang="en-GB" sz="1680" baseline="-25000" dirty="0">
                <a:solidFill>
                  <a:srgbClr val="FF0000"/>
                </a:solidFill>
                <a:latin typeface="Gill Sans MT" panose="020B0502020104020203" pitchFamily="34" charset="77"/>
              </a:rPr>
              <a:t>12</a:t>
            </a:r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=0.1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0C4C71-EE04-E744-A4E9-FA978271D3DE}"/>
              </a:ext>
            </a:extLst>
          </p:cNvPr>
          <p:cNvSpPr txBox="1"/>
          <p:nvPr/>
        </p:nvSpPr>
        <p:spPr>
          <a:xfrm>
            <a:off x="2757995" y="2065915"/>
            <a:ext cx="870751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w</a:t>
            </a:r>
            <a:r>
              <a:rPr lang="en-GB" sz="1680" baseline="-25000" dirty="0">
                <a:solidFill>
                  <a:srgbClr val="FF0000"/>
                </a:solidFill>
                <a:latin typeface="Gill Sans MT" panose="020B0502020104020203" pitchFamily="34" charset="77"/>
              </a:rPr>
              <a:t>13</a:t>
            </a:r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=0.3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C7F570-180A-A3C9-10C3-EDB5A50E4CCC}"/>
              </a:ext>
            </a:extLst>
          </p:cNvPr>
          <p:cNvSpPr txBox="1"/>
          <p:nvPr/>
        </p:nvSpPr>
        <p:spPr>
          <a:xfrm>
            <a:off x="6441638" y="1551430"/>
            <a:ext cx="870751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w</a:t>
            </a:r>
            <a:r>
              <a:rPr lang="en-GB" sz="1680" baseline="-25000" dirty="0">
                <a:solidFill>
                  <a:srgbClr val="FF0000"/>
                </a:solidFill>
                <a:latin typeface="Gill Sans MT" panose="020B0502020104020203" pitchFamily="34" charset="77"/>
              </a:rPr>
              <a:t>21</a:t>
            </a:r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=</a:t>
            </a:r>
            <a:r>
              <a:rPr lang="en-GB" sz="1680" dirty="0">
                <a:solidFill>
                  <a:srgbClr val="7030A0"/>
                </a:solidFill>
                <a:latin typeface="Gill Sans MT" panose="020B0502020104020203" pitchFamily="34" charset="77"/>
              </a:rPr>
              <a:t>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F93F30-3DF0-9F6C-C066-E95C83FF862D}"/>
                  </a:ext>
                </a:extLst>
              </p:cNvPr>
              <p:cNvSpPr txBox="1"/>
              <p:nvPr/>
            </p:nvSpPr>
            <p:spPr>
              <a:xfrm>
                <a:off x="1485270" y="3093561"/>
                <a:ext cx="7314118" cy="36803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0.2</m:t>
                          </m:r>
                        </m:e>
                      </m:d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</m:t>
                          </m:r>
                          <m:r>
                            <a:rPr lang="en-GB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0.3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</m:t>
                          </m:r>
                          <m:r>
                            <a:rPr lang="en-GB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0.3</m:t>
                          </m:r>
                        </m:e>
                      </m:d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=0.34</m:t>
                      </m:r>
                    </m:oMath>
                  </m:oMathPara>
                </a14:m>
                <a:endParaRPr lang="en-GB" sz="1600" dirty="0">
                  <a:latin typeface="Gill Sans MT" panose="020B0502020104020203" pitchFamily="34" charset="77"/>
                </a:endParaRPr>
              </a:p>
              <a:p>
                <a:endParaRPr lang="en-GB" sz="1600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6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GB" sz="1600" i="1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600" i="1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0.34</m:t>
                          </m:r>
                        </m:e>
                      </m:d>
                      <m:r>
                        <a:rPr lang="en-GB" sz="16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0, 0.34</m:t>
                              </m:r>
                            </m:e>
                          </m:d>
                        </m:e>
                      </m:func>
                      <m:r>
                        <a:rPr lang="en-GB" sz="1600" i="1">
                          <a:latin typeface="Cambria Math" panose="02040503050406030204" pitchFamily="18" charset="0"/>
                        </a:rPr>
                        <m:t>=0.34</m:t>
                      </m:r>
                    </m:oMath>
                  </m:oMathPara>
                </a14:m>
                <a:endParaRPr lang="en-GB" sz="1600" dirty="0">
                  <a:latin typeface="Gill Sans MT" panose="020B0502020104020203" pitchFamily="34" charset="77"/>
                </a:endParaRPr>
              </a:p>
              <a:p>
                <a:endParaRPr lang="en-GB" sz="1600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GB" sz="1600" i="1">
                          <a:latin typeface="Cambria Math" panose="02040503050406030204" pitchFamily="18" charset="0"/>
                        </a:rPr>
                        <m:t>=0.34 × 0.5</m:t>
                      </m:r>
                      <m:r>
                        <a:rPr lang="en-GB" sz="16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0.17</m:t>
                      </m:r>
                    </m:oMath>
                  </m:oMathPara>
                </a14:m>
                <a:endParaRPr lang="en-GB" sz="1600" dirty="0">
                  <a:latin typeface="Gill Sans MT" panose="020B0502020104020203" pitchFamily="34" charset="77"/>
                  <a:ea typeface="Cambria Math" panose="02040503050406030204" pitchFamily="18" charset="0"/>
                </a:endParaRPr>
              </a:p>
              <a:p>
                <a:endParaRPr lang="en-GB" sz="1600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(0.75−0.17)</m:t>
                          </m:r>
                        </m:e>
                        <m:sup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sz="1600">
                          <a:latin typeface="Gill Sans MT" panose="020B0502020104020203" pitchFamily="34" charset="77"/>
                        </a:rPr>
                        <m:t>0.3364</m:t>
                      </m:r>
                    </m:oMath>
                  </m:oMathPara>
                </a14:m>
                <a:endParaRPr lang="en-GB" sz="1600" dirty="0">
                  <a:latin typeface="Gill Sans MT" panose="020B0502020104020203" pitchFamily="34" charset="77"/>
                </a:endParaRPr>
              </a:p>
              <a:p>
                <a:endParaRPr lang="en-GB" sz="1600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sub>
                      </m:sSub>
                      <m:r>
                        <a:rPr lang="en-GB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1600" i="1">
                          <a:latin typeface="Cambria Math" panose="02040503050406030204" pitchFamily="18" charset="0"/>
                        </a:rPr>
                        <m:t>2 </m:t>
                      </m:r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d>
                        <m:d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e>
                      </m:d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 × </m:t>
                      </m:r>
                      <m:d>
                        <m:d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 × </m:t>
                      </m:r>
                      <m:d>
                        <m:d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0.75 −0.17</m:t>
                          </m:r>
                        </m:e>
                      </m:d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1.16 </m:t>
                      </m:r>
                    </m:oMath>
                  </m:oMathPara>
                </a14:m>
                <a:endParaRPr lang="en-GB" sz="1600" dirty="0">
                  <a:latin typeface="Gill Sans MT" panose="020B0502020104020203" pitchFamily="34" charset="77"/>
                </a:endParaRPr>
              </a:p>
              <a:p>
                <a:endParaRPr lang="en-GB" sz="1600" i="1" dirty="0">
                  <a:latin typeface="Gill Sans MT" panose="020B0502020104020203" pitchFamily="34" charset="77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GB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den>
                    </m:f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GB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𝑜</m:t>
                        </m:r>
                      </m:den>
                    </m:f>
                    <m:r>
                      <a:rPr lang="en-GB" i="1">
                        <a:latin typeface="Cambria Math" panose="02040503050406030204" pitchFamily="18" charset="0"/>
                      </a:rPr>
                      <m:t>=0.34×(−1.16)=−0.3944</m:t>
                    </m:r>
                  </m:oMath>
                </a14:m>
                <a:r>
                  <a:rPr lang="en-GB" sz="1600" dirty="0">
                    <a:effectLst/>
                  </a:rPr>
                  <a:t> </a:t>
                </a:r>
                <a:r>
                  <a:rPr lang="en-GB" sz="1600" dirty="0">
                    <a:solidFill>
                      <a:srgbClr val="FF0000"/>
                    </a:solidFill>
                    <a:latin typeface="Gill Sans MT" panose="020B0502020104020203" pitchFamily="34" charset="77"/>
                  </a:rPr>
                  <a:t> </a:t>
                </a:r>
                <a:endParaRPr lang="en-GB" sz="1600" dirty="0">
                  <a:latin typeface="Gill Sans MT" panose="020B0502020104020203" pitchFamily="34" charset="77"/>
                </a:endParaRPr>
              </a:p>
              <a:p>
                <a:endParaRPr lang="en-GB" sz="1600" dirty="0">
                  <a:latin typeface="Gill Sans MT" panose="020B0502020104020203" pitchFamily="34" charset="77"/>
                </a:endParaRPr>
              </a:p>
              <a:p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𝑔𝑟𝑎</m:t>
                    </m:r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GB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𝑜</m:t>
                        </m:r>
                      </m:den>
                    </m:f>
                    <m:r>
                      <a:rPr lang="en-GB" i="1">
                        <a:latin typeface="Cambria Math" panose="02040503050406030204" pitchFamily="18" charset="0"/>
                      </a:rPr>
                      <m:t>=0.5×(−1.16)=−0.58</m:t>
                    </m:r>
                  </m:oMath>
                </a14:m>
                <a:r>
                  <a:rPr lang="en-GB" sz="1600" dirty="0">
                    <a:effectLst/>
                  </a:rPr>
                  <a:t> </a:t>
                </a:r>
                <a:endParaRPr lang="en-GB" sz="1680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F93F30-3DF0-9F6C-C066-E95C83FF8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270" y="3093561"/>
                <a:ext cx="7314118" cy="36803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5701A993-2417-1A73-8C41-EF37BD2C78EA}"/>
              </a:ext>
            </a:extLst>
          </p:cNvPr>
          <p:cNvSpPr txBox="1"/>
          <p:nvPr/>
        </p:nvSpPr>
        <p:spPr>
          <a:xfrm>
            <a:off x="9908544" y="1563635"/>
            <a:ext cx="16738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y = 0.75 (output)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2A7967-BE35-E2F6-272E-79E58CCFFFA0}"/>
              </a:ext>
            </a:extLst>
          </p:cNvPr>
          <p:cNvSpPr txBox="1"/>
          <p:nvPr/>
        </p:nvSpPr>
        <p:spPr>
          <a:xfrm>
            <a:off x="750076" y="836713"/>
            <a:ext cx="625492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input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9D38C2-C588-13A7-DAAF-38DA4454E1E3}"/>
              </a:ext>
            </a:extLst>
          </p:cNvPr>
          <p:cNvSpPr txBox="1"/>
          <p:nvPr/>
        </p:nvSpPr>
        <p:spPr>
          <a:xfrm>
            <a:off x="9887345" y="1994426"/>
            <a:ext cx="2067104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loss = (y- </a:t>
            </a:r>
            <a:r>
              <a:rPr lang="en-GB" sz="1680" dirty="0" err="1">
                <a:solidFill>
                  <a:srgbClr val="0070C0"/>
                </a:solidFill>
                <a:latin typeface="Gill Sans MT" panose="020B0502020104020203" pitchFamily="34" charset="77"/>
              </a:rPr>
              <a:t>y_predict</a:t>
            </a:r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) </a:t>
            </a:r>
          </a:p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       = (y – o)</a:t>
            </a:r>
            <a:r>
              <a:rPr lang="en-GB" sz="1680" baseline="30000" dirty="0">
                <a:solidFill>
                  <a:srgbClr val="0070C0"/>
                </a:solidFill>
                <a:latin typeface="Gill Sans MT" panose="020B0502020104020203" pitchFamily="34" charset="77"/>
              </a:rPr>
              <a:t>2</a:t>
            </a:r>
            <a:endParaRPr lang="en-GB" sz="1680" dirty="0">
              <a:solidFill>
                <a:srgbClr val="0070C0"/>
              </a:solidFill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B19557-CDC6-DBDC-9F8A-9EFBB4CD8105}"/>
                  </a:ext>
                </a:extLst>
              </p:cNvPr>
              <p:cNvSpPr txBox="1"/>
              <p:nvPr/>
            </p:nvSpPr>
            <p:spPr>
              <a:xfrm>
                <a:off x="6285459" y="2407885"/>
                <a:ext cx="2128477" cy="4005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80" i="1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68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8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GB" sz="168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B19557-CDC6-DBDC-9F8A-9EFBB4CD8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459" y="2407885"/>
                <a:ext cx="2128477" cy="4005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5BF9CD-C608-277F-49EE-2EA1FBD6DCC6}"/>
                  </a:ext>
                </a:extLst>
              </p:cNvPr>
              <p:cNvSpPr txBox="1"/>
              <p:nvPr/>
            </p:nvSpPr>
            <p:spPr>
              <a:xfrm>
                <a:off x="2034083" y="693240"/>
                <a:ext cx="2492982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60" i="1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5BF9CD-C608-277F-49EE-2EA1FBD6D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083" y="693240"/>
                <a:ext cx="2492982" cy="4247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B359D1-0555-0477-41EA-3939E6697B2A}"/>
                  </a:ext>
                </a:extLst>
              </p:cNvPr>
              <p:cNvSpPr txBox="1"/>
              <p:nvPr/>
            </p:nvSpPr>
            <p:spPr>
              <a:xfrm>
                <a:off x="4069816" y="692696"/>
                <a:ext cx="2333059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60" i="1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B359D1-0555-0477-41EA-3939E6697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816" y="692696"/>
                <a:ext cx="2333059" cy="424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6C0D1D-7E25-1074-B160-ED55053817B9}"/>
                  </a:ext>
                </a:extLst>
              </p:cNvPr>
              <p:cNvSpPr txBox="1"/>
              <p:nvPr/>
            </p:nvSpPr>
            <p:spPr>
              <a:xfrm>
                <a:off x="8442537" y="657212"/>
                <a:ext cx="655460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60" i="1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6C0D1D-7E25-1074-B160-ED5505381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537" y="657212"/>
                <a:ext cx="655460" cy="4247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7CE28F-0DCB-3B48-E871-A7A6F46FCD2B}"/>
                  </a:ext>
                </a:extLst>
              </p:cNvPr>
              <p:cNvSpPr txBox="1"/>
              <p:nvPr/>
            </p:nvSpPr>
            <p:spPr>
              <a:xfrm>
                <a:off x="9622503" y="662472"/>
                <a:ext cx="615376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60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7CE28F-0DCB-3B48-E871-A7A6F46FC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2503" y="662472"/>
                <a:ext cx="615376" cy="4247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8A003F-E169-41B4-2035-EAD313EA755A}"/>
              </a:ext>
            </a:extLst>
          </p:cNvPr>
          <p:cNvCxnSpPr>
            <a:cxnSpLocks/>
          </p:cNvCxnSpPr>
          <p:nvPr/>
        </p:nvCxnSpPr>
        <p:spPr>
          <a:xfrm flipV="1">
            <a:off x="2922428" y="1107027"/>
            <a:ext cx="561835" cy="664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B8E41D3-EE72-3591-6760-0B599728D343}"/>
              </a:ext>
            </a:extLst>
          </p:cNvPr>
          <p:cNvCxnSpPr>
            <a:cxnSpLocks/>
          </p:cNvCxnSpPr>
          <p:nvPr/>
        </p:nvCxnSpPr>
        <p:spPr>
          <a:xfrm flipV="1">
            <a:off x="4918896" y="1118100"/>
            <a:ext cx="561835" cy="664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08EB45F-7CC0-7C63-6756-0C92411B5C59}"/>
              </a:ext>
            </a:extLst>
          </p:cNvPr>
          <p:cNvCxnSpPr>
            <a:cxnSpLocks/>
          </p:cNvCxnSpPr>
          <p:nvPr/>
        </p:nvCxnSpPr>
        <p:spPr>
          <a:xfrm flipV="1">
            <a:off x="8572428" y="1097450"/>
            <a:ext cx="561835" cy="664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DB2C92F-C155-DBA1-0CA5-8500CE3A7A5F}"/>
              </a:ext>
            </a:extLst>
          </p:cNvPr>
          <p:cNvCxnSpPr>
            <a:cxnSpLocks/>
          </p:cNvCxnSpPr>
          <p:nvPr/>
        </p:nvCxnSpPr>
        <p:spPr>
          <a:xfrm flipV="1">
            <a:off x="9720815" y="1089982"/>
            <a:ext cx="561835" cy="664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7BCF997-E723-0F70-4C73-9349D7DDED01}"/>
              </a:ext>
            </a:extLst>
          </p:cNvPr>
          <p:cNvCxnSpPr>
            <a:cxnSpLocks/>
          </p:cNvCxnSpPr>
          <p:nvPr/>
        </p:nvCxnSpPr>
        <p:spPr>
          <a:xfrm flipH="1">
            <a:off x="7059045" y="2363758"/>
            <a:ext cx="581303" cy="0"/>
          </a:xfrm>
          <a:prstGeom prst="straightConnector1">
            <a:avLst/>
          </a:prstGeom>
          <a:ln>
            <a:solidFill>
              <a:srgbClr val="FF66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318C6F9-6E2A-9462-EC5C-35FD4DAF5259}"/>
                  </a:ext>
                </a:extLst>
              </p14:cNvPr>
              <p14:cNvContentPartPr/>
              <p14:nvPr/>
            </p14:nvContentPartPr>
            <p14:xfrm>
              <a:off x="578160" y="262800"/>
              <a:ext cx="10956600" cy="6549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318C6F9-6E2A-9462-EC5C-35FD4DAF525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6560" y="241200"/>
                <a:ext cx="10994400" cy="658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25453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D04B-63E2-2102-E151-FA24237B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– backpropagation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8111A-C574-1A6E-5B30-13CB1C39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38</a:t>
            </a:fld>
            <a:endParaRPr lang="en-GB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F93F30-3DF0-9F6C-C066-E95C83FF862D}"/>
                  </a:ext>
                </a:extLst>
              </p:cNvPr>
              <p:cNvSpPr txBox="1"/>
              <p:nvPr/>
            </p:nvSpPr>
            <p:spPr>
              <a:xfrm>
                <a:off x="1485271" y="3093561"/>
                <a:ext cx="6432723" cy="33062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0.2</m:t>
                          </m:r>
                        </m:e>
                      </m:d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</m:t>
                          </m:r>
                          <m:r>
                            <a:rPr lang="en-GB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0.3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</m:t>
                          </m:r>
                          <m:r>
                            <a:rPr lang="en-GB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0.3</m:t>
                          </m:r>
                        </m:e>
                      </m:d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=0.34</m:t>
                      </m:r>
                    </m:oMath>
                  </m:oMathPara>
                </a14:m>
                <a:endParaRPr lang="en-GB" sz="1400" dirty="0">
                  <a:latin typeface="Gill Sans MT" panose="020B0502020104020203" pitchFamily="34" charset="77"/>
                </a:endParaRPr>
              </a:p>
              <a:p>
                <a:endParaRPr lang="en-GB" sz="1400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0.34</m:t>
                          </m:r>
                        </m:e>
                      </m:d>
                      <m:r>
                        <a:rPr lang="en-GB" sz="1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4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0, 0.34</m:t>
                              </m:r>
                            </m:e>
                          </m:d>
                        </m:e>
                      </m:func>
                      <m:r>
                        <a:rPr lang="en-GB" sz="1400" i="1">
                          <a:latin typeface="Cambria Math" panose="02040503050406030204" pitchFamily="18" charset="0"/>
                        </a:rPr>
                        <m:t>=0.34</m:t>
                      </m:r>
                    </m:oMath>
                  </m:oMathPara>
                </a14:m>
                <a:endParaRPr lang="en-GB" sz="1400" dirty="0">
                  <a:latin typeface="Gill Sans MT" panose="020B0502020104020203" pitchFamily="34" charset="77"/>
                </a:endParaRPr>
              </a:p>
              <a:p>
                <a:endParaRPr lang="en-GB" sz="1400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=0.34 × 0.5</m:t>
                      </m:r>
                      <m:r>
                        <a:rPr lang="en-GB" sz="14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1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0.17</m:t>
                      </m:r>
                    </m:oMath>
                  </m:oMathPara>
                </a14:m>
                <a:endParaRPr lang="en-GB" sz="1400" dirty="0">
                  <a:latin typeface="Gill Sans MT" panose="020B0502020104020203" pitchFamily="34" charset="77"/>
                  <a:ea typeface="Cambria Math" panose="02040503050406030204" pitchFamily="18" charset="0"/>
                </a:endParaRPr>
              </a:p>
              <a:p>
                <a:endParaRPr lang="en-GB" sz="1400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(0.75−0.17)</m:t>
                          </m:r>
                        </m:e>
                        <m:sup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sz="1400">
                          <a:latin typeface="Gill Sans MT" panose="020B0502020104020203" pitchFamily="34" charset="77"/>
                        </a:rPr>
                        <m:t>0.3364</m:t>
                      </m:r>
                    </m:oMath>
                  </m:oMathPara>
                </a14:m>
                <a:endParaRPr lang="en-GB" sz="1400" dirty="0">
                  <a:latin typeface="Gill Sans MT" panose="020B0502020104020203" pitchFamily="34" charset="77"/>
                </a:endParaRPr>
              </a:p>
              <a:p>
                <a:endParaRPr lang="en-GB" sz="1400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sub>
                      </m:sSub>
                      <m:r>
                        <a:rPr lang="en-GB" sz="1400" i="1">
                          <a:latin typeface="Cambria Math" panose="02040503050406030204" pitchFamily="18" charset="0"/>
                        </a:rPr>
                        <m:t>=−2 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e>
                      </m:d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=− 2 × </m:t>
                      </m:r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 × </m:t>
                      </m:r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0.75 −0.17</m:t>
                          </m:r>
                        </m:e>
                      </m:d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1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1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1.16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400" dirty="0">
                  <a:latin typeface="Gill Sans MT" panose="020B0502020104020203" pitchFamily="34" charset="77"/>
                </a:endParaRPr>
              </a:p>
              <a:p>
                <a:endParaRPr lang="en-GB" sz="1400" i="1" dirty="0">
                  <a:latin typeface="Gill Sans MT" panose="020B0502020104020203" pitchFamily="34" charset="77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GB" sz="140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den>
                    </m:f>
                    <m:r>
                      <a:rPr lang="en-GB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4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1400" i="1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GB" sz="1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𝑜</m:t>
                        </m:r>
                      </m:den>
                    </m:f>
                    <m:r>
                      <a:rPr lang="en-GB" sz="1400" i="1">
                        <a:latin typeface="Cambria Math" panose="02040503050406030204" pitchFamily="18" charset="0"/>
                      </a:rPr>
                      <m:t>=0.34×(−1.16)=</m:t>
                    </m:r>
                    <m:r>
                      <a:rPr lang="en-GB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−0.3944</m:t>
                    </m:r>
                  </m:oMath>
                </a14:m>
                <a:r>
                  <a:rPr lang="en-GB" sz="1400" dirty="0">
                    <a:solidFill>
                      <a:srgbClr val="7030A0"/>
                    </a:solidFill>
                  </a:rPr>
                  <a:t> </a:t>
                </a:r>
                <a:r>
                  <a:rPr lang="en-GB" sz="1400" dirty="0">
                    <a:solidFill>
                      <a:srgbClr val="7030A0"/>
                    </a:solidFill>
                    <a:latin typeface="Gill Sans MT" panose="020B0502020104020203" pitchFamily="34" charset="77"/>
                  </a:rPr>
                  <a:t> </a:t>
                </a:r>
                <a:endParaRPr lang="en-GB" sz="1400" dirty="0">
                  <a:latin typeface="Gill Sans MT" panose="020B0502020104020203" pitchFamily="34" charset="77"/>
                </a:endParaRPr>
              </a:p>
              <a:p>
                <a:endParaRPr lang="en-GB" sz="1400" b="1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sz="14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  <m:r>
                        <a:rPr lang="en-GB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400" i="1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sz="14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GB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4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=0.2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−0.3944=</m:t>
                      </m:r>
                      <m:r>
                        <a:rPr lang="en-GB" sz="1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GB" sz="1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en-GB" sz="1400" smtClean="0">
                          <a:solidFill>
                            <a:srgbClr val="FF0000"/>
                          </a:solidFill>
                          <a:latin typeface="Gill Sans MT" panose="020B0502020104020203" pitchFamily="34" charset="77"/>
                        </a:rPr>
                        <m:t>.07888</m:t>
                      </m:r>
                    </m:oMath>
                  </m:oMathPara>
                </a14:m>
                <a:endParaRPr lang="en-GB" sz="1400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F93F30-3DF0-9F6C-C066-E95C83FF8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271" y="3093561"/>
                <a:ext cx="6432723" cy="33062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5701A993-2417-1A73-8C41-EF37BD2C78EA}"/>
              </a:ext>
            </a:extLst>
          </p:cNvPr>
          <p:cNvSpPr txBox="1"/>
          <p:nvPr/>
        </p:nvSpPr>
        <p:spPr>
          <a:xfrm>
            <a:off x="9887345" y="1366763"/>
            <a:ext cx="16738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y = 0.75 (output)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2E35CB-D8BC-EEC5-917B-56C13E533AAC}"/>
              </a:ext>
            </a:extLst>
          </p:cNvPr>
          <p:cNvSpPr txBox="1"/>
          <p:nvPr/>
        </p:nvSpPr>
        <p:spPr>
          <a:xfrm>
            <a:off x="9887345" y="1994426"/>
            <a:ext cx="2067104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loss = (y- </a:t>
            </a:r>
            <a:r>
              <a:rPr lang="en-GB" sz="1680" dirty="0" err="1">
                <a:solidFill>
                  <a:srgbClr val="0070C0"/>
                </a:solidFill>
                <a:latin typeface="Gill Sans MT" panose="020B0502020104020203" pitchFamily="34" charset="77"/>
              </a:rPr>
              <a:t>y_predict</a:t>
            </a:r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) </a:t>
            </a:r>
          </a:p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       = (y – o)</a:t>
            </a:r>
            <a:r>
              <a:rPr lang="en-GB" sz="1680" baseline="30000" dirty="0">
                <a:solidFill>
                  <a:srgbClr val="0070C0"/>
                </a:solidFill>
                <a:latin typeface="Gill Sans MT" panose="020B0502020104020203" pitchFamily="34" charset="77"/>
              </a:rPr>
              <a:t>2</a:t>
            </a:r>
            <a:endParaRPr lang="en-GB" sz="1680" dirty="0">
              <a:solidFill>
                <a:srgbClr val="0070C0"/>
              </a:solidFill>
              <a:latin typeface="Gill Sans MT" panose="020B0502020104020203" pitchFamily="34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01C9B-5E46-9423-61EF-00A630E97099}"/>
              </a:ext>
            </a:extLst>
          </p:cNvPr>
          <p:cNvSpPr txBox="1"/>
          <p:nvPr/>
        </p:nvSpPr>
        <p:spPr>
          <a:xfrm>
            <a:off x="1314839" y="1116014"/>
            <a:ext cx="292068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F76B27-3971-9B8D-079F-CEFE49970771}"/>
              </a:ext>
            </a:extLst>
          </p:cNvPr>
          <p:cNvSpPr txBox="1"/>
          <p:nvPr/>
        </p:nvSpPr>
        <p:spPr>
          <a:xfrm>
            <a:off x="1158240" y="1803796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0.5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4D0D62-2EE6-1F7C-3F99-4B85DFDF9B84}"/>
              </a:ext>
            </a:extLst>
          </p:cNvPr>
          <p:cNvSpPr txBox="1"/>
          <p:nvPr/>
        </p:nvSpPr>
        <p:spPr>
          <a:xfrm>
            <a:off x="1177308" y="2518141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0.3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8B311E90-4CD5-7B12-E70E-87DDB3C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" t="12644" r="2123"/>
          <a:stretch/>
        </p:blipFill>
        <p:spPr>
          <a:xfrm>
            <a:off x="1655702" y="1017149"/>
            <a:ext cx="7624614" cy="194262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B0A806-B651-E86F-0215-26103D75D989}"/>
              </a:ext>
            </a:extLst>
          </p:cNvPr>
          <p:cNvSpPr txBox="1"/>
          <p:nvPr/>
        </p:nvSpPr>
        <p:spPr>
          <a:xfrm>
            <a:off x="2805586" y="1095950"/>
            <a:ext cx="870751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w</a:t>
            </a:r>
            <a:r>
              <a:rPr lang="en-GB" sz="1680" baseline="-25000" dirty="0">
                <a:solidFill>
                  <a:srgbClr val="FF0000"/>
                </a:solidFill>
                <a:latin typeface="Gill Sans MT" panose="020B0502020104020203" pitchFamily="34" charset="77"/>
              </a:rPr>
              <a:t>11</a:t>
            </a:r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=0.2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D94EE4-35E9-39F4-3E66-E208F4048579}"/>
              </a:ext>
            </a:extLst>
          </p:cNvPr>
          <p:cNvSpPr txBox="1"/>
          <p:nvPr/>
        </p:nvSpPr>
        <p:spPr>
          <a:xfrm>
            <a:off x="2757995" y="1620648"/>
            <a:ext cx="870751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w</a:t>
            </a:r>
            <a:r>
              <a:rPr lang="en-GB" sz="1680" baseline="-25000" dirty="0">
                <a:solidFill>
                  <a:srgbClr val="FF0000"/>
                </a:solidFill>
                <a:latin typeface="Gill Sans MT" panose="020B0502020104020203" pitchFamily="34" charset="77"/>
              </a:rPr>
              <a:t>12</a:t>
            </a:r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=0.1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90FF22-B972-76C4-DA25-D9590E732358}"/>
              </a:ext>
            </a:extLst>
          </p:cNvPr>
          <p:cNvSpPr txBox="1"/>
          <p:nvPr/>
        </p:nvSpPr>
        <p:spPr>
          <a:xfrm>
            <a:off x="2757995" y="2065915"/>
            <a:ext cx="870751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w</a:t>
            </a:r>
            <a:r>
              <a:rPr lang="en-GB" sz="1680" baseline="-25000" dirty="0">
                <a:solidFill>
                  <a:srgbClr val="FF0000"/>
                </a:solidFill>
                <a:latin typeface="Gill Sans MT" panose="020B0502020104020203" pitchFamily="34" charset="77"/>
              </a:rPr>
              <a:t>13</a:t>
            </a:r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=0.3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C50D93-F84E-A695-9F57-99AB4DF6AD7C}"/>
              </a:ext>
            </a:extLst>
          </p:cNvPr>
          <p:cNvSpPr txBox="1"/>
          <p:nvPr/>
        </p:nvSpPr>
        <p:spPr>
          <a:xfrm>
            <a:off x="6441638" y="1551430"/>
            <a:ext cx="870751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w</a:t>
            </a:r>
            <a:r>
              <a:rPr lang="en-GB" sz="1680" baseline="-25000" dirty="0">
                <a:solidFill>
                  <a:srgbClr val="FF0000"/>
                </a:solidFill>
                <a:latin typeface="Gill Sans MT" panose="020B0502020104020203" pitchFamily="34" charset="77"/>
              </a:rPr>
              <a:t>21</a:t>
            </a:r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=</a:t>
            </a:r>
            <a:r>
              <a:rPr lang="en-GB" sz="1680" dirty="0">
                <a:solidFill>
                  <a:srgbClr val="7030A0"/>
                </a:solidFill>
                <a:latin typeface="Gill Sans MT" panose="020B0502020104020203" pitchFamily="34" charset="77"/>
              </a:rPr>
              <a:t>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53BCDFC-10C4-E97C-7DA7-1AF8A98FE7A2}"/>
                  </a:ext>
                </a:extLst>
              </p:cNvPr>
              <p:cNvSpPr txBox="1"/>
              <p:nvPr/>
            </p:nvSpPr>
            <p:spPr>
              <a:xfrm>
                <a:off x="6285459" y="2407885"/>
                <a:ext cx="2128477" cy="4005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80" i="1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68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8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GB" sz="168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53BCDFC-10C4-E97C-7DA7-1AF8A98FE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459" y="2407885"/>
                <a:ext cx="2128477" cy="4005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68A71B0-044A-B790-2268-EC0D296C4811}"/>
              </a:ext>
            </a:extLst>
          </p:cNvPr>
          <p:cNvCxnSpPr>
            <a:cxnSpLocks/>
          </p:cNvCxnSpPr>
          <p:nvPr/>
        </p:nvCxnSpPr>
        <p:spPr>
          <a:xfrm flipV="1">
            <a:off x="2922428" y="1107027"/>
            <a:ext cx="561835" cy="664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6B297C4-4C12-A784-66B3-38D6B4689DCB}"/>
              </a:ext>
            </a:extLst>
          </p:cNvPr>
          <p:cNvCxnSpPr>
            <a:cxnSpLocks/>
          </p:cNvCxnSpPr>
          <p:nvPr/>
        </p:nvCxnSpPr>
        <p:spPr>
          <a:xfrm flipV="1">
            <a:off x="4918896" y="1118100"/>
            <a:ext cx="561835" cy="664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3EDEDB8-3B05-32E3-0D91-AA54F38BF01C}"/>
              </a:ext>
            </a:extLst>
          </p:cNvPr>
          <p:cNvCxnSpPr>
            <a:cxnSpLocks/>
          </p:cNvCxnSpPr>
          <p:nvPr/>
        </p:nvCxnSpPr>
        <p:spPr>
          <a:xfrm flipV="1">
            <a:off x="8572428" y="1097450"/>
            <a:ext cx="561835" cy="664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9348D7F-6606-86BC-6031-81E344633117}"/>
              </a:ext>
            </a:extLst>
          </p:cNvPr>
          <p:cNvCxnSpPr>
            <a:cxnSpLocks/>
          </p:cNvCxnSpPr>
          <p:nvPr/>
        </p:nvCxnSpPr>
        <p:spPr>
          <a:xfrm flipV="1">
            <a:off x="9720815" y="1089982"/>
            <a:ext cx="561835" cy="664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1CE5A43-BD33-3684-DFE6-4E237AFCDF05}"/>
              </a:ext>
            </a:extLst>
          </p:cNvPr>
          <p:cNvCxnSpPr>
            <a:cxnSpLocks/>
          </p:cNvCxnSpPr>
          <p:nvPr/>
        </p:nvCxnSpPr>
        <p:spPr>
          <a:xfrm flipH="1">
            <a:off x="7059045" y="2363758"/>
            <a:ext cx="581303" cy="0"/>
          </a:xfrm>
          <a:prstGeom prst="straightConnector1">
            <a:avLst/>
          </a:prstGeom>
          <a:ln>
            <a:solidFill>
              <a:srgbClr val="FF66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FB19850-97B5-B4EE-800F-EA66412B93BD}"/>
              </a:ext>
            </a:extLst>
          </p:cNvPr>
          <p:cNvSpPr txBox="1"/>
          <p:nvPr/>
        </p:nvSpPr>
        <p:spPr>
          <a:xfrm>
            <a:off x="902476" y="800189"/>
            <a:ext cx="625492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4084498-AF41-6242-29F5-8E08F19AABB2}"/>
                  </a:ext>
                </a:extLst>
              </p:cNvPr>
              <p:cNvSpPr txBox="1"/>
              <p:nvPr/>
            </p:nvSpPr>
            <p:spPr>
              <a:xfrm>
                <a:off x="1900625" y="666290"/>
                <a:ext cx="2492982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60" i="1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4084498-AF41-6242-29F5-8E08F19AA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625" y="666290"/>
                <a:ext cx="2492982" cy="424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1516CA2-11C3-3882-DA40-199F291EB83E}"/>
                  </a:ext>
                </a:extLst>
              </p:cNvPr>
              <p:cNvSpPr txBox="1"/>
              <p:nvPr/>
            </p:nvSpPr>
            <p:spPr>
              <a:xfrm>
                <a:off x="4100288" y="654624"/>
                <a:ext cx="2333059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60" i="1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1516CA2-11C3-3882-DA40-199F291EB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288" y="654624"/>
                <a:ext cx="2333059" cy="4247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403EC1F-ED32-B59B-4116-FB459BA29BD7}"/>
                  </a:ext>
                </a:extLst>
              </p:cNvPr>
              <p:cNvSpPr txBox="1"/>
              <p:nvPr/>
            </p:nvSpPr>
            <p:spPr>
              <a:xfrm>
                <a:off x="8478803" y="614013"/>
                <a:ext cx="655460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60" i="1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403EC1F-ED32-B59B-4116-FB459BA29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8803" y="614013"/>
                <a:ext cx="655460" cy="424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045D7B4-44F8-AA89-8221-C6455EAE1EE5}"/>
                  </a:ext>
                </a:extLst>
              </p:cNvPr>
              <p:cNvSpPr txBox="1"/>
              <p:nvPr/>
            </p:nvSpPr>
            <p:spPr>
              <a:xfrm>
                <a:off x="9652973" y="634961"/>
                <a:ext cx="615376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60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045D7B4-44F8-AA89-8221-C6455EAE1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973" y="634961"/>
                <a:ext cx="615376" cy="4247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45C2880-E124-E168-52D0-C35B354A2744}"/>
                  </a:ext>
                </a:extLst>
              </p14:cNvPr>
              <p14:cNvContentPartPr/>
              <p14:nvPr/>
            </p14:nvContentPartPr>
            <p14:xfrm>
              <a:off x="814680" y="115200"/>
              <a:ext cx="11042640" cy="67428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45C2880-E124-E168-52D0-C35B354A274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3080" y="93600"/>
                <a:ext cx="11080440" cy="678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05052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D04B-63E2-2102-E151-FA24237B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– backpropagation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8111A-C574-1A6E-5B30-13CB1C39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39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EF5F30-DA14-6844-684F-7A1579FC201D}"/>
              </a:ext>
            </a:extLst>
          </p:cNvPr>
          <p:cNvSpPr txBox="1"/>
          <p:nvPr/>
        </p:nvSpPr>
        <p:spPr>
          <a:xfrm>
            <a:off x="1314839" y="1116014"/>
            <a:ext cx="292068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67816F-BECC-D34B-A88B-28298BB311EF}"/>
              </a:ext>
            </a:extLst>
          </p:cNvPr>
          <p:cNvSpPr txBox="1"/>
          <p:nvPr/>
        </p:nvSpPr>
        <p:spPr>
          <a:xfrm>
            <a:off x="1158240" y="1803796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0.5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292BFC-ECEA-C627-0DB9-B262B993C1D9}"/>
              </a:ext>
            </a:extLst>
          </p:cNvPr>
          <p:cNvSpPr txBox="1"/>
          <p:nvPr/>
        </p:nvSpPr>
        <p:spPr>
          <a:xfrm>
            <a:off x="1177308" y="2518141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0.3</a:t>
            </a:r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042043D7-A979-D261-24DE-02997A02DC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" t="12644" r="2123"/>
          <a:stretch/>
        </p:blipFill>
        <p:spPr>
          <a:xfrm>
            <a:off x="1655702" y="1017149"/>
            <a:ext cx="7624614" cy="194262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701A993-2417-1A73-8C41-EF37BD2C78EA}"/>
              </a:ext>
            </a:extLst>
          </p:cNvPr>
          <p:cNvSpPr txBox="1"/>
          <p:nvPr/>
        </p:nvSpPr>
        <p:spPr>
          <a:xfrm>
            <a:off x="9887345" y="1366763"/>
            <a:ext cx="16738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y = 0.75 (output)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2A7967-BE35-E2F6-272E-79E58CCFFFA0}"/>
              </a:ext>
            </a:extLst>
          </p:cNvPr>
          <p:cNvSpPr txBox="1"/>
          <p:nvPr/>
        </p:nvSpPr>
        <p:spPr>
          <a:xfrm>
            <a:off x="750076" y="836713"/>
            <a:ext cx="625492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input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9D38C2-C588-13A7-DAAF-38DA4454E1E3}"/>
              </a:ext>
            </a:extLst>
          </p:cNvPr>
          <p:cNvSpPr txBox="1"/>
          <p:nvPr/>
        </p:nvSpPr>
        <p:spPr>
          <a:xfrm>
            <a:off x="9887345" y="1994426"/>
            <a:ext cx="1409360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loss = (y – o)</a:t>
            </a:r>
            <a:r>
              <a:rPr lang="en-GB" sz="1680" baseline="30000" dirty="0">
                <a:solidFill>
                  <a:srgbClr val="0070C0"/>
                </a:solidFill>
                <a:latin typeface="Gill Sans MT" panose="020B0502020104020203" pitchFamily="34" charset="77"/>
              </a:rPr>
              <a:t>2</a:t>
            </a:r>
            <a:endParaRPr lang="en-GB" sz="1680" dirty="0">
              <a:solidFill>
                <a:srgbClr val="0070C0"/>
              </a:solidFill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B19557-CDC6-DBDC-9F8A-9EFBB4CD8105}"/>
                  </a:ext>
                </a:extLst>
              </p:cNvPr>
              <p:cNvSpPr txBox="1"/>
              <p:nvPr/>
            </p:nvSpPr>
            <p:spPr>
              <a:xfrm>
                <a:off x="6285459" y="2407885"/>
                <a:ext cx="2128477" cy="4005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80" i="1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68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8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GB" sz="168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B19557-CDC6-DBDC-9F8A-9EFBB4CD8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459" y="2407885"/>
                <a:ext cx="2128477" cy="4005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5BF9CD-C608-277F-49EE-2EA1FBD6DCC6}"/>
                  </a:ext>
                </a:extLst>
              </p:cNvPr>
              <p:cNvSpPr txBox="1"/>
              <p:nvPr/>
            </p:nvSpPr>
            <p:spPr>
              <a:xfrm>
                <a:off x="2085052" y="796618"/>
                <a:ext cx="2492982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60" i="1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5BF9CD-C608-277F-49EE-2EA1FBD6D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052" y="796618"/>
                <a:ext cx="2492982" cy="424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B359D1-0555-0477-41EA-3939E6697B2A}"/>
                  </a:ext>
                </a:extLst>
              </p:cNvPr>
              <p:cNvSpPr txBox="1"/>
              <p:nvPr/>
            </p:nvSpPr>
            <p:spPr>
              <a:xfrm>
                <a:off x="4069816" y="796618"/>
                <a:ext cx="2333059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60" i="1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B359D1-0555-0477-41EA-3939E6697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816" y="796618"/>
                <a:ext cx="2333059" cy="4247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6C0D1D-7E25-1074-B160-ED55053817B9}"/>
                  </a:ext>
                </a:extLst>
              </p:cNvPr>
              <p:cNvSpPr txBox="1"/>
              <p:nvPr/>
            </p:nvSpPr>
            <p:spPr>
              <a:xfrm>
                <a:off x="6139246" y="745797"/>
                <a:ext cx="5537436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60" i="1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6C0D1D-7E25-1074-B160-ED5505381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246" y="745797"/>
                <a:ext cx="5537436" cy="424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7CE28F-0DCB-3B48-E871-A7A6F46FCD2B}"/>
                  </a:ext>
                </a:extLst>
              </p:cNvPr>
              <p:cNvSpPr txBox="1"/>
              <p:nvPr/>
            </p:nvSpPr>
            <p:spPr>
              <a:xfrm>
                <a:off x="7270344" y="771208"/>
                <a:ext cx="5537436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60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7CE28F-0DCB-3B48-E871-A7A6F46FC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0344" y="771208"/>
                <a:ext cx="5537436" cy="4247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8A003F-E169-41B4-2035-EAD313EA755A}"/>
              </a:ext>
            </a:extLst>
          </p:cNvPr>
          <p:cNvCxnSpPr>
            <a:cxnSpLocks/>
          </p:cNvCxnSpPr>
          <p:nvPr/>
        </p:nvCxnSpPr>
        <p:spPr>
          <a:xfrm flipV="1">
            <a:off x="3029587" y="1182351"/>
            <a:ext cx="561835" cy="664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B8E41D3-EE72-3591-6760-0B599728D343}"/>
              </a:ext>
            </a:extLst>
          </p:cNvPr>
          <p:cNvCxnSpPr>
            <a:cxnSpLocks/>
          </p:cNvCxnSpPr>
          <p:nvPr/>
        </p:nvCxnSpPr>
        <p:spPr>
          <a:xfrm flipV="1">
            <a:off x="4918896" y="1173978"/>
            <a:ext cx="561835" cy="664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08EB45F-7CC0-7C63-6756-0C92411B5C59}"/>
              </a:ext>
            </a:extLst>
          </p:cNvPr>
          <p:cNvCxnSpPr>
            <a:cxnSpLocks/>
          </p:cNvCxnSpPr>
          <p:nvPr/>
        </p:nvCxnSpPr>
        <p:spPr>
          <a:xfrm flipV="1">
            <a:off x="8572428" y="1153328"/>
            <a:ext cx="561835" cy="664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DB2C92F-C155-DBA1-0CA5-8500CE3A7A5F}"/>
              </a:ext>
            </a:extLst>
          </p:cNvPr>
          <p:cNvCxnSpPr>
            <a:cxnSpLocks/>
          </p:cNvCxnSpPr>
          <p:nvPr/>
        </p:nvCxnSpPr>
        <p:spPr>
          <a:xfrm flipV="1">
            <a:off x="9720815" y="1145860"/>
            <a:ext cx="561835" cy="664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7BCF997-E723-0F70-4C73-9349D7DDED01}"/>
              </a:ext>
            </a:extLst>
          </p:cNvPr>
          <p:cNvCxnSpPr>
            <a:cxnSpLocks/>
          </p:cNvCxnSpPr>
          <p:nvPr/>
        </p:nvCxnSpPr>
        <p:spPr>
          <a:xfrm flipH="1">
            <a:off x="7059045" y="2363758"/>
            <a:ext cx="581303" cy="0"/>
          </a:xfrm>
          <a:prstGeom prst="straightConnector1">
            <a:avLst/>
          </a:prstGeom>
          <a:ln>
            <a:solidFill>
              <a:srgbClr val="FF66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8F8F067-F70A-5F10-3699-3B0A2251754C}"/>
              </a:ext>
            </a:extLst>
          </p:cNvPr>
          <p:cNvSpPr txBox="1"/>
          <p:nvPr/>
        </p:nvSpPr>
        <p:spPr>
          <a:xfrm>
            <a:off x="8200020" y="3093560"/>
            <a:ext cx="2132315" cy="867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latin typeface="Gill Sans MT" panose="020B0502020104020203" pitchFamily="34" charset="77"/>
              </a:rPr>
              <a:t>w</a:t>
            </a:r>
            <a:r>
              <a:rPr lang="en-GB" sz="1680" baseline="-25000" dirty="0">
                <a:latin typeface="Gill Sans MT" panose="020B0502020104020203" pitchFamily="34" charset="77"/>
              </a:rPr>
              <a:t>11</a:t>
            </a:r>
            <a:r>
              <a:rPr lang="en-GB" sz="1680" dirty="0">
                <a:latin typeface="Gill Sans MT" panose="020B0502020104020203" pitchFamily="34" charset="77"/>
              </a:rPr>
              <a:t> = w</a:t>
            </a:r>
            <a:r>
              <a:rPr lang="en-GB" sz="1680" baseline="-25000" dirty="0">
                <a:latin typeface="Gill Sans MT" panose="020B0502020104020203" pitchFamily="34" charset="77"/>
              </a:rPr>
              <a:t>11</a:t>
            </a:r>
            <a:r>
              <a:rPr lang="en-GB" sz="1680" dirty="0">
                <a:latin typeface="Gill Sans MT" panose="020B0502020104020203" pitchFamily="34" charset="77"/>
              </a:rPr>
              <a:t> - grad_w</a:t>
            </a:r>
            <a:r>
              <a:rPr lang="en-GB" sz="1680" baseline="-25000" dirty="0">
                <a:latin typeface="Gill Sans MT" panose="020B0502020104020203" pitchFamily="34" charset="77"/>
              </a:rPr>
              <a:t>11</a:t>
            </a:r>
            <a:r>
              <a:rPr lang="en-GB" sz="1680" dirty="0">
                <a:latin typeface="Gill Sans MT" panose="020B0502020104020203" pitchFamily="34" charset="77"/>
              </a:rPr>
              <a:t>;</a:t>
            </a:r>
          </a:p>
          <a:p>
            <a:endParaRPr lang="en-GB" sz="1680" dirty="0">
              <a:latin typeface="Gill Sans MT" panose="020B0502020104020203" pitchFamily="34" charset="77"/>
            </a:endParaRPr>
          </a:p>
          <a:p>
            <a:r>
              <a:rPr lang="en-GB" sz="1680" dirty="0">
                <a:latin typeface="Gill Sans MT" panose="020B0502020104020203" pitchFamily="34" charset="77"/>
              </a:rPr>
              <a:t>w</a:t>
            </a:r>
            <a:r>
              <a:rPr lang="en-GB" sz="1680" baseline="-25000" dirty="0">
                <a:latin typeface="Gill Sans MT" panose="020B0502020104020203" pitchFamily="34" charset="77"/>
              </a:rPr>
              <a:t>12</a:t>
            </a:r>
            <a:r>
              <a:rPr lang="en-GB" sz="1680" dirty="0">
                <a:latin typeface="Gill Sans MT" panose="020B0502020104020203" pitchFamily="34" charset="77"/>
              </a:rPr>
              <a:t> = w</a:t>
            </a:r>
            <a:r>
              <a:rPr lang="en-GB" sz="1680" baseline="-25000" dirty="0">
                <a:latin typeface="Gill Sans MT" panose="020B0502020104020203" pitchFamily="34" charset="77"/>
              </a:rPr>
              <a:t>12</a:t>
            </a:r>
            <a:r>
              <a:rPr lang="en-GB" sz="1680" dirty="0">
                <a:latin typeface="Gill Sans MT" panose="020B0502020104020203" pitchFamily="34" charset="77"/>
              </a:rPr>
              <a:t> - grad_w</a:t>
            </a:r>
            <a:r>
              <a:rPr lang="en-GB" sz="1680" baseline="-25000" dirty="0">
                <a:latin typeface="Gill Sans MT" panose="020B0502020104020203" pitchFamily="34" charset="77"/>
              </a:rPr>
              <a:t>12</a:t>
            </a:r>
            <a:r>
              <a:rPr lang="en-GB" sz="1680" dirty="0">
                <a:latin typeface="Gill Sans MT" panose="020B0502020104020203" pitchFamily="34" charset="77"/>
              </a:rPr>
              <a:t>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B851B-449E-34C1-B887-651AE71E3F89}"/>
                  </a:ext>
                </a:extLst>
              </p:cNvPr>
              <p:cNvSpPr txBox="1"/>
              <p:nvPr/>
            </p:nvSpPr>
            <p:spPr>
              <a:xfrm>
                <a:off x="1485271" y="3093561"/>
                <a:ext cx="6432723" cy="33062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0.2</m:t>
                          </m:r>
                        </m:e>
                      </m:d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</m:t>
                          </m:r>
                          <m:r>
                            <a:rPr lang="en-GB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0.3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</m:t>
                          </m:r>
                          <m:r>
                            <a:rPr lang="en-GB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0.3</m:t>
                          </m:r>
                        </m:e>
                      </m:d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=0.34</m:t>
                      </m:r>
                    </m:oMath>
                  </m:oMathPara>
                </a14:m>
                <a:endParaRPr lang="en-GB" sz="1400" dirty="0">
                  <a:latin typeface="Gill Sans MT" panose="020B0502020104020203" pitchFamily="34" charset="77"/>
                </a:endParaRPr>
              </a:p>
              <a:p>
                <a:endParaRPr lang="en-GB" sz="1400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0.34</m:t>
                          </m:r>
                        </m:e>
                      </m:d>
                      <m:r>
                        <a:rPr lang="en-GB" sz="1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4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0, 0.34</m:t>
                              </m:r>
                            </m:e>
                          </m:d>
                        </m:e>
                      </m:func>
                      <m:r>
                        <a:rPr lang="en-GB" sz="1400" i="1">
                          <a:latin typeface="Cambria Math" panose="02040503050406030204" pitchFamily="18" charset="0"/>
                        </a:rPr>
                        <m:t>=0.34</m:t>
                      </m:r>
                    </m:oMath>
                  </m:oMathPara>
                </a14:m>
                <a:endParaRPr lang="en-GB" sz="1400" dirty="0">
                  <a:latin typeface="Gill Sans MT" panose="020B0502020104020203" pitchFamily="34" charset="77"/>
                </a:endParaRPr>
              </a:p>
              <a:p>
                <a:endParaRPr lang="en-GB" sz="1400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=0.34 × 0.5</m:t>
                      </m:r>
                      <m:r>
                        <a:rPr lang="en-GB" sz="14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1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0.17</m:t>
                      </m:r>
                    </m:oMath>
                  </m:oMathPara>
                </a14:m>
                <a:endParaRPr lang="en-GB" sz="1400" dirty="0">
                  <a:latin typeface="Gill Sans MT" panose="020B0502020104020203" pitchFamily="34" charset="77"/>
                  <a:ea typeface="Cambria Math" panose="02040503050406030204" pitchFamily="18" charset="0"/>
                </a:endParaRPr>
              </a:p>
              <a:p>
                <a:endParaRPr lang="en-GB" sz="1400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(0.75−0.17)</m:t>
                          </m:r>
                        </m:e>
                        <m:sup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sz="1400">
                          <a:latin typeface="Gill Sans MT" panose="020B0502020104020203" pitchFamily="34" charset="77"/>
                        </a:rPr>
                        <m:t>0.3364</m:t>
                      </m:r>
                    </m:oMath>
                  </m:oMathPara>
                </a14:m>
                <a:endParaRPr lang="en-GB" sz="1400" dirty="0">
                  <a:latin typeface="Gill Sans MT" panose="020B0502020104020203" pitchFamily="34" charset="77"/>
                </a:endParaRPr>
              </a:p>
              <a:p>
                <a:endParaRPr lang="en-GB" sz="1400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sub>
                      </m:sSub>
                      <m:r>
                        <a:rPr lang="en-GB" sz="1400" i="1">
                          <a:latin typeface="Cambria Math" panose="02040503050406030204" pitchFamily="18" charset="0"/>
                        </a:rPr>
                        <m:t>=−2 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e>
                      </m:d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=− 2 × </m:t>
                      </m:r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 × </m:t>
                      </m:r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0.75 −0.17</m:t>
                          </m:r>
                        </m:e>
                      </m:d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1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1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1.16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400" dirty="0">
                  <a:latin typeface="Gill Sans MT" panose="020B0502020104020203" pitchFamily="34" charset="77"/>
                </a:endParaRPr>
              </a:p>
              <a:p>
                <a:endParaRPr lang="en-GB" sz="1400" i="1" dirty="0">
                  <a:latin typeface="Gill Sans MT" panose="020B0502020104020203" pitchFamily="34" charset="77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GB" sz="140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den>
                    </m:f>
                    <m:r>
                      <a:rPr lang="en-GB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4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1400" i="1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GB" sz="1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𝑜</m:t>
                        </m:r>
                      </m:den>
                    </m:f>
                    <m:r>
                      <a:rPr lang="en-GB" sz="1400" i="1">
                        <a:latin typeface="Cambria Math" panose="02040503050406030204" pitchFamily="18" charset="0"/>
                      </a:rPr>
                      <m:t>=0.34×(−1.16)=</m:t>
                    </m:r>
                    <m:r>
                      <a:rPr lang="en-GB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−0.3944</m:t>
                    </m:r>
                  </m:oMath>
                </a14:m>
                <a:r>
                  <a:rPr lang="en-GB" sz="1400" dirty="0">
                    <a:solidFill>
                      <a:srgbClr val="7030A0"/>
                    </a:solidFill>
                  </a:rPr>
                  <a:t> </a:t>
                </a:r>
                <a:r>
                  <a:rPr lang="en-GB" sz="1400" dirty="0">
                    <a:solidFill>
                      <a:srgbClr val="7030A0"/>
                    </a:solidFill>
                    <a:latin typeface="Gill Sans MT" panose="020B0502020104020203" pitchFamily="34" charset="77"/>
                  </a:rPr>
                  <a:t> </a:t>
                </a:r>
                <a:endParaRPr lang="en-GB" sz="1400" dirty="0">
                  <a:latin typeface="Gill Sans MT" panose="020B0502020104020203" pitchFamily="34" charset="77"/>
                </a:endParaRPr>
              </a:p>
              <a:p>
                <a:endParaRPr lang="en-GB" sz="1400" b="1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sz="14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  <m:r>
                        <a:rPr lang="en-GB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400" i="1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sz="14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GB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4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=0.2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−0.3944=</m:t>
                      </m:r>
                      <m:r>
                        <a:rPr lang="en-GB" sz="1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GB" sz="1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en-GB" sz="1400" smtClean="0">
                          <a:solidFill>
                            <a:srgbClr val="FF0000"/>
                          </a:solidFill>
                          <a:latin typeface="Gill Sans MT" panose="020B0502020104020203" pitchFamily="34" charset="77"/>
                        </a:rPr>
                        <m:t>.07888</m:t>
                      </m:r>
                    </m:oMath>
                  </m:oMathPara>
                </a14:m>
                <a:endParaRPr lang="en-GB" sz="1400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B851B-449E-34C1-B887-651AE71E3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271" y="3093561"/>
                <a:ext cx="6432723" cy="33062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DE9DB0C-AE19-CEA3-7374-E9D36C707E51}"/>
              </a:ext>
            </a:extLst>
          </p:cNvPr>
          <p:cNvSpPr txBox="1"/>
          <p:nvPr/>
        </p:nvSpPr>
        <p:spPr>
          <a:xfrm>
            <a:off x="2805586" y="1095950"/>
            <a:ext cx="870751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w</a:t>
            </a:r>
            <a:r>
              <a:rPr lang="en-GB" sz="1680" baseline="-25000" dirty="0">
                <a:solidFill>
                  <a:srgbClr val="FF0000"/>
                </a:solidFill>
                <a:latin typeface="Gill Sans MT" panose="020B0502020104020203" pitchFamily="34" charset="77"/>
              </a:rPr>
              <a:t>11</a:t>
            </a:r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=0.2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850B6-2832-876D-ABE3-7BAD9F3B81DA}"/>
              </a:ext>
            </a:extLst>
          </p:cNvPr>
          <p:cNvSpPr txBox="1"/>
          <p:nvPr/>
        </p:nvSpPr>
        <p:spPr>
          <a:xfrm>
            <a:off x="2757995" y="1620648"/>
            <a:ext cx="870751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w</a:t>
            </a:r>
            <a:r>
              <a:rPr lang="en-GB" sz="1680" baseline="-25000" dirty="0">
                <a:solidFill>
                  <a:srgbClr val="FF0000"/>
                </a:solidFill>
                <a:latin typeface="Gill Sans MT" panose="020B0502020104020203" pitchFamily="34" charset="77"/>
              </a:rPr>
              <a:t>12</a:t>
            </a:r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=0.1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06107D-0532-EA8D-6515-B95EE71E99EF}"/>
              </a:ext>
            </a:extLst>
          </p:cNvPr>
          <p:cNvSpPr txBox="1"/>
          <p:nvPr/>
        </p:nvSpPr>
        <p:spPr>
          <a:xfrm>
            <a:off x="2757995" y="2065915"/>
            <a:ext cx="870751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w</a:t>
            </a:r>
            <a:r>
              <a:rPr lang="en-GB" sz="1680" baseline="-25000" dirty="0">
                <a:solidFill>
                  <a:srgbClr val="FF0000"/>
                </a:solidFill>
                <a:latin typeface="Gill Sans MT" panose="020B0502020104020203" pitchFamily="34" charset="77"/>
              </a:rPr>
              <a:t>13</a:t>
            </a:r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=0.3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BA2683-2408-56AC-D2BE-F6BCBB01A739}"/>
              </a:ext>
            </a:extLst>
          </p:cNvPr>
          <p:cNvSpPr txBox="1"/>
          <p:nvPr/>
        </p:nvSpPr>
        <p:spPr>
          <a:xfrm>
            <a:off x="6441638" y="1551430"/>
            <a:ext cx="870751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w</a:t>
            </a:r>
            <a:r>
              <a:rPr lang="en-GB" sz="1680" baseline="-25000" dirty="0">
                <a:solidFill>
                  <a:srgbClr val="FF0000"/>
                </a:solidFill>
                <a:latin typeface="Gill Sans MT" panose="020B0502020104020203" pitchFamily="34" charset="77"/>
              </a:rPr>
              <a:t>21</a:t>
            </a:r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=</a:t>
            </a:r>
            <a:r>
              <a:rPr lang="en-GB" sz="1680" dirty="0">
                <a:solidFill>
                  <a:srgbClr val="7030A0"/>
                </a:solidFill>
                <a:latin typeface="Gill Sans MT" panose="020B0502020104020203" pitchFamily="34" charset="77"/>
              </a:rPr>
              <a:t>0.5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2384C7-BE49-ABB8-80E7-33D980F0151E}"/>
              </a:ext>
            </a:extLst>
          </p:cNvPr>
          <p:cNvSpPr txBox="1"/>
          <p:nvPr/>
        </p:nvSpPr>
        <p:spPr>
          <a:xfrm>
            <a:off x="8164022" y="4423508"/>
            <a:ext cx="254270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Gill Sans MT" panose="020B0502020104020203" pitchFamily="34" charset="77"/>
              </a:rPr>
              <a:t>w</a:t>
            </a:r>
            <a:r>
              <a:rPr lang="en-GB" sz="1600" baseline="-25000" dirty="0">
                <a:latin typeface="Gill Sans MT" panose="020B0502020104020203" pitchFamily="34" charset="77"/>
              </a:rPr>
              <a:t>11</a:t>
            </a:r>
            <a:r>
              <a:rPr lang="en-GB" sz="1600" dirty="0">
                <a:latin typeface="Gill Sans MT" panose="020B0502020104020203" pitchFamily="34" charset="77"/>
              </a:rPr>
              <a:t> = w</a:t>
            </a:r>
            <a:r>
              <a:rPr lang="en-GB" sz="1600" baseline="-25000" dirty="0">
                <a:latin typeface="Gill Sans MT" panose="020B0502020104020203" pitchFamily="34" charset="77"/>
              </a:rPr>
              <a:t>11</a:t>
            </a:r>
            <a:r>
              <a:rPr lang="en-GB" sz="1600" dirty="0">
                <a:latin typeface="Gill Sans MT" panose="020B0502020104020203" pitchFamily="34" charset="77"/>
              </a:rPr>
              <a:t> - grad_w</a:t>
            </a:r>
            <a:r>
              <a:rPr lang="en-GB" sz="1600" baseline="-25000" dirty="0">
                <a:latin typeface="Gill Sans MT" panose="020B0502020104020203" pitchFamily="34" charset="77"/>
              </a:rPr>
              <a:t>11</a:t>
            </a:r>
          </a:p>
          <a:p>
            <a:r>
              <a:rPr lang="en-GB" sz="1600" dirty="0">
                <a:solidFill>
                  <a:srgbClr val="7030A0"/>
                </a:solidFill>
                <a:latin typeface="Gill Sans MT" panose="020B0502020104020203" pitchFamily="34" charset="77"/>
              </a:rPr>
              <a:t>w</a:t>
            </a:r>
            <a:r>
              <a:rPr lang="en-GB" sz="1600" baseline="-25000" dirty="0">
                <a:solidFill>
                  <a:srgbClr val="7030A0"/>
                </a:solidFill>
                <a:latin typeface="Gill Sans MT" panose="020B0502020104020203" pitchFamily="34" charset="77"/>
              </a:rPr>
              <a:t>11</a:t>
            </a:r>
            <a:r>
              <a:rPr lang="en-GB" sz="1600" dirty="0">
                <a:solidFill>
                  <a:srgbClr val="7030A0"/>
                </a:solidFill>
                <a:latin typeface="Gill Sans MT" panose="020B0502020104020203" pitchFamily="34" charset="77"/>
              </a:rPr>
              <a:t> = 0.2 – (-0.07888)</a:t>
            </a:r>
          </a:p>
          <a:p>
            <a:r>
              <a:rPr lang="en-GB" sz="1600" dirty="0">
                <a:solidFill>
                  <a:srgbClr val="7030A0"/>
                </a:solidFill>
                <a:latin typeface="Gill Sans MT" panose="020B0502020104020203" pitchFamily="34" charset="77"/>
              </a:rPr>
              <a:t>        = 0.27888</a:t>
            </a:r>
          </a:p>
          <a:p>
            <a:endParaRPr lang="en-GB" sz="1800" dirty="0"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7441010-39B2-DC71-FDC8-56E15D626EE9}"/>
                  </a:ext>
                </a:extLst>
              </p14:cNvPr>
              <p14:cNvContentPartPr/>
              <p14:nvPr/>
            </p14:nvContentPartPr>
            <p14:xfrm>
              <a:off x="8191440" y="3494520"/>
              <a:ext cx="1885680" cy="15310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7441010-39B2-DC71-FDC8-56E15D626EE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75240" y="3472920"/>
                <a:ext cx="1918080" cy="156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0924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1BFF80-518D-924B-9D32-CA06E4BBE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neuron vs biological neuron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6F9BDE-5AA1-D34F-B323-FFA871F79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80F9-0E08-3C4F-9F14-79BF2B78232D}" type="slidenum">
              <a:rPr lang="en-GB" altLang="en-US" smtClean="0"/>
              <a:pPr/>
              <a:t>4</a:t>
            </a:fld>
            <a:endParaRPr lang="en-GB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9DD9C38-12C6-A447-81EA-366049D95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704" y="1149054"/>
            <a:ext cx="4410470" cy="231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09895E8-71E6-0D4C-8783-03D46CD337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8" t="4907" r="9271" b="9242"/>
          <a:stretch/>
        </p:blipFill>
        <p:spPr>
          <a:xfrm>
            <a:off x="3791745" y="3564769"/>
            <a:ext cx="3960440" cy="300472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3F43065-759B-C140-3DEF-0832363DF1AC}"/>
                  </a:ext>
                </a:extLst>
              </p14:cNvPr>
              <p14:cNvContentPartPr/>
              <p14:nvPr/>
            </p14:nvContentPartPr>
            <p14:xfrm>
              <a:off x="4631760" y="2818080"/>
              <a:ext cx="7232040" cy="3390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3F43065-759B-C140-3DEF-0832363DF1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15560" y="2801880"/>
                <a:ext cx="7264440" cy="342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5459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D04B-63E2-2102-E151-FA24237B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– backpropagation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8111A-C574-1A6E-5B30-13CB1C39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40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EF5F30-DA14-6844-684F-7A1579FC201D}"/>
              </a:ext>
            </a:extLst>
          </p:cNvPr>
          <p:cNvSpPr txBox="1"/>
          <p:nvPr/>
        </p:nvSpPr>
        <p:spPr>
          <a:xfrm>
            <a:off x="1314839" y="1116014"/>
            <a:ext cx="292068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67816F-BECC-D34B-A88B-28298BB311EF}"/>
              </a:ext>
            </a:extLst>
          </p:cNvPr>
          <p:cNvSpPr txBox="1"/>
          <p:nvPr/>
        </p:nvSpPr>
        <p:spPr>
          <a:xfrm>
            <a:off x="1158240" y="1803796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0.5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292BFC-ECEA-C627-0DB9-B262B993C1D9}"/>
              </a:ext>
            </a:extLst>
          </p:cNvPr>
          <p:cNvSpPr txBox="1"/>
          <p:nvPr/>
        </p:nvSpPr>
        <p:spPr>
          <a:xfrm>
            <a:off x="1177308" y="2518141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0.3</a:t>
            </a:r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042043D7-A979-D261-24DE-02997A02DC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" t="12644" r="2123"/>
          <a:stretch/>
        </p:blipFill>
        <p:spPr>
          <a:xfrm>
            <a:off x="1655702" y="1017149"/>
            <a:ext cx="7624614" cy="19426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8AD8A1-8A5C-C7DA-F1F8-9791963A929F}"/>
              </a:ext>
            </a:extLst>
          </p:cNvPr>
          <p:cNvSpPr txBox="1"/>
          <p:nvPr/>
        </p:nvSpPr>
        <p:spPr>
          <a:xfrm>
            <a:off x="3071664" y="1116014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0.2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F0136F-474A-B210-2517-5B108B8502F3}"/>
              </a:ext>
            </a:extLst>
          </p:cNvPr>
          <p:cNvSpPr txBox="1"/>
          <p:nvPr/>
        </p:nvSpPr>
        <p:spPr>
          <a:xfrm>
            <a:off x="3029587" y="1619131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0.1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0C4C71-EE04-E744-A4E9-FA978271D3DE}"/>
              </a:ext>
            </a:extLst>
          </p:cNvPr>
          <p:cNvSpPr txBox="1"/>
          <p:nvPr/>
        </p:nvSpPr>
        <p:spPr>
          <a:xfrm>
            <a:off x="3029587" y="2063807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0.3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C7F570-180A-A3C9-10C3-EDB5A50E4CCC}"/>
              </a:ext>
            </a:extLst>
          </p:cNvPr>
          <p:cNvSpPr txBox="1"/>
          <p:nvPr/>
        </p:nvSpPr>
        <p:spPr>
          <a:xfrm>
            <a:off x="6441638" y="1551430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7030A0"/>
                </a:solidFill>
                <a:latin typeface="Gill Sans MT" panose="020B0502020104020203" pitchFamily="34" charset="77"/>
              </a:rPr>
              <a:t>0.5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01A993-2417-1A73-8C41-EF37BD2C78EA}"/>
              </a:ext>
            </a:extLst>
          </p:cNvPr>
          <p:cNvSpPr txBox="1"/>
          <p:nvPr/>
        </p:nvSpPr>
        <p:spPr>
          <a:xfrm>
            <a:off x="9887345" y="1366763"/>
            <a:ext cx="16738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y = 0.75 (output)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2A7967-BE35-E2F6-272E-79E58CCFFFA0}"/>
              </a:ext>
            </a:extLst>
          </p:cNvPr>
          <p:cNvSpPr txBox="1"/>
          <p:nvPr/>
        </p:nvSpPr>
        <p:spPr>
          <a:xfrm>
            <a:off x="750076" y="836713"/>
            <a:ext cx="625492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input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9D38C2-C588-13A7-DAAF-38DA4454E1E3}"/>
              </a:ext>
            </a:extLst>
          </p:cNvPr>
          <p:cNvSpPr txBox="1"/>
          <p:nvPr/>
        </p:nvSpPr>
        <p:spPr>
          <a:xfrm>
            <a:off x="9887345" y="1994426"/>
            <a:ext cx="144462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loss = (y – o)2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B19557-CDC6-DBDC-9F8A-9EFBB4CD8105}"/>
                  </a:ext>
                </a:extLst>
              </p:cNvPr>
              <p:cNvSpPr txBox="1"/>
              <p:nvPr/>
            </p:nvSpPr>
            <p:spPr>
              <a:xfrm>
                <a:off x="6285459" y="2407885"/>
                <a:ext cx="2128477" cy="4005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80" i="1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68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8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GB" sz="168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B19557-CDC6-DBDC-9F8A-9EFBB4CD8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459" y="2407885"/>
                <a:ext cx="2128477" cy="4005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5BF9CD-C608-277F-49EE-2EA1FBD6DCC6}"/>
                  </a:ext>
                </a:extLst>
              </p:cNvPr>
              <p:cNvSpPr txBox="1"/>
              <p:nvPr/>
            </p:nvSpPr>
            <p:spPr>
              <a:xfrm>
                <a:off x="2085052" y="796618"/>
                <a:ext cx="2492982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60" i="1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5BF9CD-C608-277F-49EE-2EA1FBD6D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052" y="796618"/>
                <a:ext cx="2492982" cy="424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B359D1-0555-0477-41EA-3939E6697B2A}"/>
                  </a:ext>
                </a:extLst>
              </p:cNvPr>
              <p:cNvSpPr txBox="1"/>
              <p:nvPr/>
            </p:nvSpPr>
            <p:spPr>
              <a:xfrm>
                <a:off x="4069816" y="796618"/>
                <a:ext cx="2333059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60" i="1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B359D1-0555-0477-41EA-3939E6697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816" y="796618"/>
                <a:ext cx="2333059" cy="4247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6C0D1D-7E25-1074-B160-ED55053817B9}"/>
                  </a:ext>
                </a:extLst>
              </p:cNvPr>
              <p:cNvSpPr txBox="1"/>
              <p:nvPr/>
            </p:nvSpPr>
            <p:spPr>
              <a:xfrm>
                <a:off x="6139246" y="745797"/>
                <a:ext cx="5537436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60" i="1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6C0D1D-7E25-1074-B160-ED5505381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246" y="745797"/>
                <a:ext cx="5537436" cy="424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7CE28F-0DCB-3B48-E871-A7A6F46FCD2B}"/>
                  </a:ext>
                </a:extLst>
              </p:cNvPr>
              <p:cNvSpPr txBox="1"/>
              <p:nvPr/>
            </p:nvSpPr>
            <p:spPr>
              <a:xfrm>
                <a:off x="7270344" y="771208"/>
                <a:ext cx="5537436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60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7CE28F-0DCB-3B48-E871-A7A6F46FC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0344" y="771208"/>
                <a:ext cx="5537436" cy="4247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8A003F-E169-41B4-2035-EAD313EA755A}"/>
              </a:ext>
            </a:extLst>
          </p:cNvPr>
          <p:cNvCxnSpPr>
            <a:cxnSpLocks/>
          </p:cNvCxnSpPr>
          <p:nvPr/>
        </p:nvCxnSpPr>
        <p:spPr>
          <a:xfrm flipV="1">
            <a:off x="3029587" y="1182351"/>
            <a:ext cx="561835" cy="664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B8E41D3-EE72-3591-6760-0B599728D343}"/>
              </a:ext>
            </a:extLst>
          </p:cNvPr>
          <p:cNvCxnSpPr>
            <a:cxnSpLocks/>
          </p:cNvCxnSpPr>
          <p:nvPr/>
        </p:nvCxnSpPr>
        <p:spPr>
          <a:xfrm flipV="1">
            <a:off x="4918896" y="1173978"/>
            <a:ext cx="561835" cy="664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08EB45F-7CC0-7C63-6756-0C92411B5C59}"/>
              </a:ext>
            </a:extLst>
          </p:cNvPr>
          <p:cNvCxnSpPr>
            <a:cxnSpLocks/>
          </p:cNvCxnSpPr>
          <p:nvPr/>
        </p:nvCxnSpPr>
        <p:spPr>
          <a:xfrm flipV="1">
            <a:off x="8572428" y="1153328"/>
            <a:ext cx="561835" cy="664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DB2C92F-C155-DBA1-0CA5-8500CE3A7A5F}"/>
              </a:ext>
            </a:extLst>
          </p:cNvPr>
          <p:cNvCxnSpPr>
            <a:cxnSpLocks/>
          </p:cNvCxnSpPr>
          <p:nvPr/>
        </p:nvCxnSpPr>
        <p:spPr>
          <a:xfrm flipV="1">
            <a:off x="9720815" y="1145860"/>
            <a:ext cx="561835" cy="664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7BCF997-E723-0F70-4C73-9349D7DDED01}"/>
              </a:ext>
            </a:extLst>
          </p:cNvPr>
          <p:cNvCxnSpPr>
            <a:cxnSpLocks/>
          </p:cNvCxnSpPr>
          <p:nvPr/>
        </p:nvCxnSpPr>
        <p:spPr>
          <a:xfrm flipH="1">
            <a:off x="7059045" y="2363758"/>
            <a:ext cx="581303" cy="0"/>
          </a:xfrm>
          <a:prstGeom prst="straightConnector1">
            <a:avLst/>
          </a:prstGeom>
          <a:ln>
            <a:solidFill>
              <a:srgbClr val="FF66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8F8F067-F70A-5F10-3699-3B0A2251754C}"/>
              </a:ext>
            </a:extLst>
          </p:cNvPr>
          <p:cNvSpPr txBox="1"/>
          <p:nvPr/>
        </p:nvSpPr>
        <p:spPr>
          <a:xfrm>
            <a:off x="7978407" y="4199623"/>
            <a:ext cx="361509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latin typeface="Gill Sans MT" panose="020B0502020104020203" pitchFamily="34" charset="77"/>
              </a:rPr>
              <a:t>w</a:t>
            </a:r>
            <a:r>
              <a:rPr lang="en-GB" sz="1680" baseline="-25000" dirty="0">
                <a:latin typeface="Gill Sans MT" panose="020B0502020104020203" pitchFamily="34" charset="77"/>
              </a:rPr>
              <a:t>11</a:t>
            </a:r>
            <a:r>
              <a:rPr lang="en-GB" sz="1680" dirty="0">
                <a:latin typeface="Gill Sans MT" panose="020B0502020104020203" pitchFamily="34" charset="77"/>
              </a:rPr>
              <a:t> = w</a:t>
            </a:r>
            <a:r>
              <a:rPr lang="en-GB" sz="1680" baseline="-25000" dirty="0">
                <a:latin typeface="Gill Sans MT" panose="020B0502020104020203" pitchFamily="34" charset="77"/>
              </a:rPr>
              <a:t>11</a:t>
            </a:r>
            <a:r>
              <a:rPr lang="en-GB" sz="1680" dirty="0">
                <a:latin typeface="Gill Sans MT" panose="020B0502020104020203" pitchFamily="34" charset="77"/>
              </a:rPr>
              <a:t> – (</a:t>
            </a:r>
            <a:r>
              <a:rPr lang="en-GB" sz="1680" dirty="0" err="1">
                <a:latin typeface="Gill Sans MT" panose="020B0502020104020203" pitchFamily="34" charset="77"/>
              </a:rPr>
              <a:t>learning_rate</a:t>
            </a:r>
            <a:r>
              <a:rPr lang="en-GB" sz="1680" dirty="0">
                <a:latin typeface="Gill Sans MT" panose="020B0502020104020203" pitchFamily="34" charset="77"/>
              </a:rPr>
              <a:t> * grad_w</a:t>
            </a:r>
            <a:r>
              <a:rPr lang="en-GB" sz="1680" baseline="-25000" dirty="0">
                <a:latin typeface="Gill Sans MT" panose="020B0502020104020203" pitchFamily="34" charset="77"/>
              </a:rPr>
              <a:t>11</a:t>
            </a:r>
            <a:r>
              <a:rPr lang="en-GB" sz="1680" dirty="0">
                <a:latin typeface="Gill Sans MT" panose="020B0502020104020203" pitchFamily="34" charset="77"/>
              </a:rPr>
              <a:t>)</a:t>
            </a:r>
          </a:p>
          <a:p>
            <a:r>
              <a:rPr lang="en-GB" sz="1680" dirty="0">
                <a:latin typeface="Gill Sans MT" panose="020B0502020104020203" pitchFamily="34" charset="77"/>
              </a:rPr>
              <a:t>w</a:t>
            </a:r>
            <a:r>
              <a:rPr lang="en-GB" sz="1680" baseline="-25000" dirty="0">
                <a:latin typeface="Gill Sans MT" panose="020B0502020104020203" pitchFamily="34" charset="77"/>
              </a:rPr>
              <a:t>12</a:t>
            </a:r>
            <a:r>
              <a:rPr lang="en-GB" sz="1680" dirty="0">
                <a:latin typeface="Gill Sans MT" panose="020B0502020104020203" pitchFamily="34" charset="77"/>
              </a:rPr>
              <a:t> = w</a:t>
            </a:r>
            <a:r>
              <a:rPr lang="en-GB" sz="1680" baseline="-25000" dirty="0">
                <a:latin typeface="Gill Sans MT" panose="020B0502020104020203" pitchFamily="34" charset="77"/>
              </a:rPr>
              <a:t>12</a:t>
            </a:r>
            <a:r>
              <a:rPr lang="en-GB" sz="1680" dirty="0">
                <a:latin typeface="Gill Sans MT" panose="020B0502020104020203" pitchFamily="34" charset="77"/>
              </a:rPr>
              <a:t> – (</a:t>
            </a:r>
            <a:r>
              <a:rPr lang="en-GB" sz="1680" dirty="0" err="1">
                <a:latin typeface="Gill Sans MT" panose="020B0502020104020203" pitchFamily="34" charset="77"/>
              </a:rPr>
              <a:t>learning_rate</a:t>
            </a:r>
            <a:r>
              <a:rPr lang="en-GB" sz="1680" dirty="0">
                <a:latin typeface="Gill Sans MT" panose="020B0502020104020203" pitchFamily="34" charset="77"/>
              </a:rPr>
              <a:t> * grad_w</a:t>
            </a:r>
            <a:r>
              <a:rPr lang="en-GB" sz="1680" baseline="-25000" dirty="0">
                <a:latin typeface="Gill Sans MT" panose="020B0502020104020203" pitchFamily="34" charset="77"/>
              </a:rPr>
              <a:t>12</a:t>
            </a:r>
            <a:r>
              <a:rPr lang="en-GB" sz="1680" dirty="0">
                <a:latin typeface="Gill Sans MT" panose="020B0502020104020203" pitchFamily="34" charset="77"/>
              </a:rPr>
              <a:t>)</a:t>
            </a:r>
          </a:p>
          <a:p>
            <a:r>
              <a:rPr lang="en-GB" sz="1680" dirty="0">
                <a:latin typeface="Gill Sans MT" panose="020B0502020104020203" pitchFamily="34" charset="77"/>
              </a:rPr>
              <a:t>w</a:t>
            </a:r>
            <a:r>
              <a:rPr lang="en-GB" sz="1680" baseline="-25000" dirty="0">
                <a:latin typeface="Gill Sans MT" panose="020B0502020104020203" pitchFamily="34" charset="77"/>
              </a:rPr>
              <a:t>13</a:t>
            </a:r>
            <a:r>
              <a:rPr lang="en-GB" sz="1680" dirty="0">
                <a:latin typeface="Gill Sans MT" panose="020B0502020104020203" pitchFamily="34" charset="77"/>
              </a:rPr>
              <a:t> = w</a:t>
            </a:r>
            <a:r>
              <a:rPr lang="en-GB" sz="1680" baseline="-25000" dirty="0">
                <a:latin typeface="Gill Sans MT" panose="020B0502020104020203" pitchFamily="34" charset="77"/>
              </a:rPr>
              <a:t>13</a:t>
            </a:r>
            <a:r>
              <a:rPr lang="en-GB" sz="1680" dirty="0">
                <a:latin typeface="Gill Sans MT" panose="020B0502020104020203" pitchFamily="34" charset="77"/>
              </a:rPr>
              <a:t> – (</a:t>
            </a:r>
            <a:r>
              <a:rPr lang="en-GB" sz="1680" dirty="0" err="1">
                <a:latin typeface="Gill Sans MT" panose="020B0502020104020203" pitchFamily="34" charset="77"/>
              </a:rPr>
              <a:t>learning_rate</a:t>
            </a:r>
            <a:r>
              <a:rPr lang="en-GB" sz="1680" dirty="0">
                <a:latin typeface="Gill Sans MT" panose="020B0502020104020203" pitchFamily="34" charset="77"/>
              </a:rPr>
              <a:t> * grad_w</a:t>
            </a:r>
            <a:r>
              <a:rPr lang="en-GB" sz="1680" baseline="-25000" dirty="0">
                <a:latin typeface="Gill Sans MT" panose="020B0502020104020203" pitchFamily="34" charset="77"/>
              </a:rPr>
              <a:t>13</a:t>
            </a:r>
            <a:r>
              <a:rPr lang="en-GB" sz="1680" dirty="0">
                <a:latin typeface="Gill Sans MT" panose="020B0502020104020203" pitchFamily="34" charset="77"/>
              </a:rPr>
              <a:t>)</a:t>
            </a:r>
          </a:p>
          <a:p>
            <a:endParaRPr lang="en-GB" sz="1680" dirty="0">
              <a:latin typeface="Gill Sans MT" panose="020B0502020104020203" pitchFamily="34" charset="77"/>
            </a:endParaRPr>
          </a:p>
          <a:p>
            <a:r>
              <a:rPr lang="en-GB" sz="1680" dirty="0">
                <a:latin typeface="Gill Sans MT" panose="020B0502020104020203" pitchFamily="34" charset="77"/>
              </a:rPr>
              <a:t>w</a:t>
            </a:r>
            <a:r>
              <a:rPr lang="en-GB" sz="1680" baseline="-25000" dirty="0">
                <a:latin typeface="Gill Sans MT" panose="020B0502020104020203" pitchFamily="34" charset="77"/>
              </a:rPr>
              <a:t>21</a:t>
            </a:r>
            <a:r>
              <a:rPr lang="en-GB" sz="1680" dirty="0">
                <a:latin typeface="Gill Sans MT" panose="020B0502020104020203" pitchFamily="34" charset="77"/>
              </a:rPr>
              <a:t> = w</a:t>
            </a:r>
            <a:r>
              <a:rPr lang="en-GB" sz="1680" baseline="-25000" dirty="0">
                <a:latin typeface="Gill Sans MT" panose="020B0502020104020203" pitchFamily="34" charset="77"/>
              </a:rPr>
              <a:t>22</a:t>
            </a:r>
            <a:r>
              <a:rPr lang="en-GB" sz="1680" dirty="0">
                <a:latin typeface="Gill Sans MT" panose="020B0502020104020203" pitchFamily="34" charset="77"/>
              </a:rPr>
              <a:t> – (</a:t>
            </a:r>
            <a:r>
              <a:rPr lang="en-GB" sz="1680" dirty="0" err="1">
                <a:latin typeface="Gill Sans MT" panose="020B0502020104020203" pitchFamily="34" charset="77"/>
              </a:rPr>
              <a:t>learning_rate</a:t>
            </a:r>
            <a:r>
              <a:rPr lang="en-GB" sz="1680" dirty="0">
                <a:latin typeface="Gill Sans MT" panose="020B0502020104020203" pitchFamily="34" charset="77"/>
              </a:rPr>
              <a:t> * grad_w</a:t>
            </a:r>
            <a:r>
              <a:rPr lang="en-GB" sz="1680" baseline="-25000" dirty="0">
                <a:latin typeface="Gill Sans MT" panose="020B0502020104020203" pitchFamily="34" charset="77"/>
              </a:rPr>
              <a:t>22</a:t>
            </a:r>
            <a:r>
              <a:rPr lang="en-GB" sz="1680" dirty="0">
                <a:latin typeface="Gill Sans MT" panose="020B0502020104020203" pitchFamily="34" charset="77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ECE0A8-4B98-4C0A-2304-90F5B4DEF98C}"/>
                  </a:ext>
                </a:extLst>
              </p:cNvPr>
              <p:cNvSpPr txBox="1"/>
              <p:nvPr/>
            </p:nvSpPr>
            <p:spPr>
              <a:xfrm>
                <a:off x="1485271" y="3093561"/>
                <a:ext cx="6432723" cy="33062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0.2</m:t>
                          </m:r>
                        </m:e>
                      </m:d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</m:t>
                          </m:r>
                          <m:r>
                            <a:rPr lang="en-GB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0.3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</m:t>
                          </m:r>
                          <m:r>
                            <a:rPr lang="en-GB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0.3</m:t>
                          </m:r>
                        </m:e>
                      </m:d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=0.34</m:t>
                      </m:r>
                    </m:oMath>
                  </m:oMathPara>
                </a14:m>
                <a:endParaRPr lang="en-GB" sz="1400" dirty="0">
                  <a:latin typeface="Gill Sans MT" panose="020B0502020104020203" pitchFamily="34" charset="77"/>
                </a:endParaRPr>
              </a:p>
              <a:p>
                <a:endParaRPr lang="en-GB" sz="1400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0.34</m:t>
                          </m:r>
                        </m:e>
                      </m:d>
                      <m:r>
                        <a:rPr lang="en-GB" sz="1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4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0, 0.34</m:t>
                              </m:r>
                            </m:e>
                          </m:d>
                        </m:e>
                      </m:func>
                      <m:r>
                        <a:rPr lang="en-GB" sz="1400" i="1">
                          <a:latin typeface="Cambria Math" panose="02040503050406030204" pitchFamily="18" charset="0"/>
                        </a:rPr>
                        <m:t>=0.34</m:t>
                      </m:r>
                    </m:oMath>
                  </m:oMathPara>
                </a14:m>
                <a:endParaRPr lang="en-GB" sz="1400" dirty="0">
                  <a:latin typeface="Gill Sans MT" panose="020B0502020104020203" pitchFamily="34" charset="77"/>
                </a:endParaRPr>
              </a:p>
              <a:p>
                <a:endParaRPr lang="en-GB" sz="1400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=0.34 × 0.5</m:t>
                      </m:r>
                      <m:r>
                        <a:rPr lang="en-GB" sz="14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1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0.17</m:t>
                      </m:r>
                    </m:oMath>
                  </m:oMathPara>
                </a14:m>
                <a:endParaRPr lang="en-GB" sz="1400" dirty="0">
                  <a:latin typeface="Gill Sans MT" panose="020B0502020104020203" pitchFamily="34" charset="77"/>
                  <a:ea typeface="Cambria Math" panose="02040503050406030204" pitchFamily="18" charset="0"/>
                </a:endParaRPr>
              </a:p>
              <a:p>
                <a:endParaRPr lang="en-GB" sz="1400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(0.75−0.17)</m:t>
                          </m:r>
                        </m:e>
                        <m:sup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sz="1400">
                          <a:latin typeface="Gill Sans MT" panose="020B0502020104020203" pitchFamily="34" charset="77"/>
                        </a:rPr>
                        <m:t>0.3364</m:t>
                      </m:r>
                    </m:oMath>
                  </m:oMathPara>
                </a14:m>
                <a:endParaRPr lang="en-GB" sz="1400" dirty="0">
                  <a:latin typeface="Gill Sans MT" panose="020B0502020104020203" pitchFamily="34" charset="77"/>
                </a:endParaRPr>
              </a:p>
              <a:p>
                <a:endParaRPr lang="en-GB" sz="1400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sub>
                      </m:sSub>
                      <m:r>
                        <a:rPr lang="en-GB" sz="1400" i="1">
                          <a:latin typeface="Cambria Math" panose="02040503050406030204" pitchFamily="18" charset="0"/>
                        </a:rPr>
                        <m:t>=−2 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e>
                      </m:d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=− 2 × </m:t>
                      </m:r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 × </m:t>
                      </m:r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0.75 −0.17</m:t>
                          </m:r>
                        </m:e>
                      </m:d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1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1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1.16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400" dirty="0">
                  <a:latin typeface="Gill Sans MT" panose="020B0502020104020203" pitchFamily="34" charset="77"/>
                </a:endParaRPr>
              </a:p>
              <a:p>
                <a:endParaRPr lang="en-GB" sz="1400" i="1" dirty="0">
                  <a:latin typeface="Gill Sans MT" panose="020B0502020104020203" pitchFamily="34" charset="77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GB" sz="140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den>
                    </m:f>
                    <m:r>
                      <a:rPr lang="en-GB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4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1400" i="1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GB" sz="1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𝑜</m:t>
                        </m:r>
                      </m:den>
                    </m:f>
                    <m:r>
                      <a:rPr lang="en-GB" sz="1400" i="1">
                        <a:latin typeface="Cambria Math" panose="02040503050406030204" pitchFamily="18" charset="0"/>
                      </a:rPr>
                      <m:t>=0.34×(−1.16)=</m:t>
                    </m:r>
                    <m:r>
                      <a:rPr lang="en-GB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−0.39</m:t>
                    </m:r>
                    <m:r>
                      <a:rPr lang="en-GB" sz="1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44</m:t>
                    </m:r>
                  </m:oMath>
                </a14:m>
                <a:r>
                  <a:rPr lang="en-GB" sz="1400" dirty="0">
                    <a:solidFill>
                      <a:srgbClr val="FF0000"/>
                    </a:solidFill>
                  </a:rPr>
                  <a:t> </a:t>
                </a:r>
                <a:r>
                  <a:rPr lang="en-GB" sz="1400" dirty="0">
                    <a:solidFill>
                      <a:srgbClr val="FF0000"/>
                    </a:solidFill>
                    <a:latin typeface="Gill Sans MT" panose="020B0502020104020203" pitchFamily="34" charset="77"/>
                  </a:rPr>
                  <a:t> </a:t>
                </a:r>
                <a:endParaRPr lang="en-GB" sz="1400" dirty="0">
                  <a:latin typeface="Gill Sans MT" panose="020B0502020104020203" pitchFamily="34" charset="77"/>
                </a:endParaRPr>
              </a:p>
              <a:p>
                <a:endParaRPr lang="en-GB" sz="1400" b="1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sz="14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  <m:r>
                        <a:rPr lang="en-GB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400" i="1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sz="14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GB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4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=0.2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−0.3944=</m:t>
                      </m:r>
                      <m:r>
                        <a:rPr lang="en-GB" sz="1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GB" sz="1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en-GB" sz="1400" smtClean="0">
                          <a:solidFill>
                            <a:srgbClr val="FF0000"/>
                          </a:solidFill>
                          <a:latin typeface="Gill Sans MT" panose="020B0502020104020203" pitchFamily="34" charset="77"/>
                        </a:rPr>
                        <m:t>.07888</m:t>
                      </m:r>
                    </m:oMath>
                  </m:oMathPara>
                </a14:m>
                <a:endParaRPr lang="en-GB" sz="1400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ECE0A8-4B98-4C0A-2304-90F5B4DEF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271" y="3093561"/>
                <a:ext cx="6432723" cy="33062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73714E0-AB69-5933-23EB-8EB76F293826}"/>
              </a:ext>
            </a:extLst>
          </p:cNvPr>
          <p:cNvSpPr txBox="1"/>
          <p:nvPr/>
        </p:nvSpPr>
        <p:spPr>
          <a:xfrm>
            <a:off x="7945722" y="3214842"/>
            <a:ext cx="254270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Gill Sans MT" panose="020B0502020104020203" pitchFamily="34" charset="77"/>
              </a:rPr>
              <a:t>w</a:t>
            </a:r>
            <a:r>
              <a:rPr lang="en-GB" sz="1600" baseline="-25000" dirty="0">
                <a:latin typeface="Gill Sans MT" panose="020B0502020104020203" pitchFamily="34" charset="77"/>
              </a:rPr>
              <a:t>11</a:t>
            </a:r>
            <a:r>
              <a:rPr lang="en-GB" sz="1600" dirty="0">
                <a:latin typeface="Gill Sans MT" panose="020B0502020104020203" pitchFamily="34" charset="77"/>
              </a:rPr>
              <a:t> = w</a:t>
            </a:r>
            <a:r>
              <a:rPr lang="en-GB" sz="1600" baseline="-25000" dirty="0">
                <a:latin typeface="Gill Sans MT" panose="020B0502020104020203" pitchFamily="34" charset="77"/>
              </a:rPr>
              <a:t>11</a:t>
            </a:r>
            <a:r>
              <a:rPr lang="en-GB" sz="1600" dirty="0">
                <a:latin typeface="Gill Sans MT" panose="020B0502020104020203" pitchFamily="34" charset="77"/>
              </a:rPr>
              <a:t> - grad_w</a:t>
            </a:r>
            <a:r>
              <a:rPr lang="en-GB" sz="1600" baseline="-25000" dirty="0">
                <a:latin typeface="Gill Sans MT" panose="020B0502020104020203" pitchFamily="34" charset="77"/>
              </a:rPr>
              <a:t>11</a:t>
            </a:r>
          </a:p>
          <a:p>
            <a:r>
              <a:rPr lang="en-GB" sz="1600" dirty="0">
                <a:solidFill>
                  <a:srgbClr val="7030A0"/>
                </a:solidFill>
                <a:latin typeface="Gill Sans MT" panose="020B0502020104020203" pitchFamily="34" charset="77"/>
              </a:rPr>
              <a:t>w</a:t>
            </a:r>
            <a:r>
              <a:rPr lang="en-GB" sz="1600" baseline="-25000" dirty="0">
                <a:solidFill>
                  <a:srgbClr val="7030A0"/>
                </a:solidFill>
                <a:latin typeface="Gill Sans MT" panose="020B0502020104020203" pitchFamily="34" charset="77"/>
              </a:rPr>
              <a:t>11</a:t>
            </a:r>
            <a:r>
              <a:rPr lang="en-GB" sz="1600" dirty="0">
                <a:solidFill>
                  <a:srgbClr val="7030A0"/>
                </a:solidFill>
                <a:latin typeface="Gill Sans MT" panose="020B0502020104020203" pitchFamily="34" charset="77"/>
              </a:rPr>
              <a:t> = 0.2 – (-0.07888)</a:t>
            </a:r>
          </a:p>
          <a:p>
            <a:r>
              <a:rPr lang="en-GB" sz="1600" dirty="0">
                <a:solidFill>
                  <a:srgbClr val="7030A0"/>
                </a:solidFill>
                <a:latin typeface="Gill Sans MT" panose="020B0502020104020203" pitchFamily="34" charset="77"/>
              </a:rPr>
              <a:t>        = 0.27888</a:t>
            </a:r>
          </a:p>
          <a:p>
            <a:endParaRPr lang="en-GB" sz="1800" dirty="0"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33B0276-A08D-B4C0-6C8C-5192C7CBD101}"/>
                  </a:ext>
                </a:extLst>
              </p14:cNvPr>
              <p14:cNvContentPartPr/>
              <p14:nvPr/>
            </p14:nvContentPartPr>
            <p14:xfrm>
              <a:off x="9176760" y="4086000"/>
              <a:ext cx="1110600" cy="2563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33B0276-A08D-B4C0-6C8C-5192C7CBD10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160560" y="4069800"/>
                <a:ext cx="1143000" cy="28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52899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1B78B3-1817-653F-3C13-C2B2939A1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rate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5662C5-EC6C-0D28-BEB8-27B5775B1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learning rate is a hyperparameter that controls the change in weights in neural networks based on the gradient. </a:t>
            </a:r>
          </a:p>
          <a:p>
            <a:r>
              <a:rPr lang="en-GB" dirty="0"/>
              <a:t>The learning rate scales the magnitude of weight updates. </a:t>
            </a:r>
          </a:p>
          <a:p>
            <a:endParaRPr lang="en-GB" dirty="0"/>
          </a:p>
          <a:p>
            <a:r>
              <a:rPr lang="en-GB" dirty="0"/>
              <a:t>For example: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938420-F27C-0888-6A18-B059A78DF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41</a:t>
            </a:fld>
            <a:endParaRPr lang="en-GB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E3A7BE-97E2-728D-F05C-0426D8BD2B23}"/>
              </a:ext>
            </a:extLst>
          </p:cNvPr>
          <p:cNvSpPr txBox="1"/>
          <p:nvPr/>
        </p:nvSpPr>
        <p:spPr>
          <a:xfrm>
            <a:off x="1948339" y="4120277"/>
            <a:ext cx="36776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Gill Sans MT" panose="020B0502020104020203" pitchFamily="34" charset="77"/>
              </a:rPr>
              <a:t>w1 = w1 – (</a:t>
            </a:r>
            <a:r>
              <a:rPr lang="en-GB" dirty="0" err="1">
                <a:latin typeface="Gill Sans MT" panose="020B0502020104020203" pitchFamily="34" charset="77"/>
              </a:rPr>
              <a:t>learning_rate</a:t>
            </a:r>
            <a:r>
              <a:rPr lang="en-GB" dirty="0">
                <a:latin typeface="Gill Sans MT" panose="020B0502020104020203" pitchFamily="34" charset="77"/>
              </a:rPr>
              <a:t> * grad_w1)</a:t>
            </a:r>
          </a:p>
          <a:p>
            <a:endParaRPr lang="en-GB" dirty="0">
              <a:latin typeface="Gill Sans MT" panose="020B0502020104020203" pitchFamily="34" charset="77"/>
            </a:endParaRPr>
          </a:p>
          <a:p>
            <a:r>
              <a:rPr lang="en-GB" dirty="0">
                <a:latin typeface="Gill Sans MT" panose="020B0502020104020203" pitchFamily="34" charset="77"/>
              </a:rPr>
              <a:t>w2 = w2 – (</a:t>
            </a:r>
            <a:r>
              <a:rPr lang="en-GB" dirty="0" err="1">
                <a:latin typeface="Gill Sans MT" panose="020B0502020104020203" pitchFamily="34" charset="77"/>
              </a:rPr>
              <a:t>learning_rate</a:t>
            </a:r>
            <a:r>
              <a:rPr lang="en-GB" dirty="0">
                <a:latin typeface="Gill Sans MT" panose="020B0502020104020203" pitchFamily="34" charset="77"/>
              </a:rPr>
              <a:t> * grad_w2)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4BBD091-AF71-0F2F-5D22-4D09844D853B}"/>
                  </a:ext>
                </a:extLst>
              </p14:cNvPr>
              <p14:cNvContentPartPr/>
              <p14:nvPr/>
            </p14:nvContentPartPr>
            <p14:xfrm>
              <a:off x="3192480" y="362160"/>
              <a:ext cx="8302680" cy="4866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4BBD091-AF71-0F2F-5D22-4D09844D853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70880" y="345960"/>
                <a:ext cx="8340480" cy="489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3327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BF4BE-8B93-9230-1ECF-BAED0728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choose a learning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43205-9F83-CE59-EF1A-E1D03E8FD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/>
              <a:t>There are various ways to choose and optimise the learning rate.</a:t>
            </a:r>
          </a:p>
          <a:p>
            <a:r>
              <a:rPr lang="en-GB" sz="2000" dirty="0"/>
              <a:t>A simple approach is to start with a relatively large value (e.g. 0.01 or 0.1) and then (exponentially) reduce it over iterations.</a:t>
            </a:r>
          </a:p>
          <a:p>
            <a:r>
              <a:rPr lang="en-GB" sz="2000" dirty="0"/>
              <a:t>With dynamic learning rates, if the learning rate decreases too rapidly, it can affect network convergence (i.e., finding an optimal solution). </a:t>
            </a:r>
          </a:p>
          <a:p>
            <a:r>
              <a:rPr lang="en-GB" sz="2000" dirty="0"/>
              <a:t>If (a large) learning rate changes too slowly, the network may fail to converge to a good enough solution since noise (noise in samples that causes noisy gradients) could keep on driving the network away from an optimal solution.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7FDCA-57B8-B87B-D91D-2F70CFA6E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42</a:t>
            </a:fld>
            <a:endParaRPr lang="en-GB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430DFD9-C928-E1E5-867E-32951D858BD6}"/>
                  </a:ext>
                </a:extLst>
              </p14:cNvPr>
              <p14:cNvContentPartPr/>
              <p14:nvPr/>
            </p14:nvContentPartPr>
            <p14:xfrm>
              <a:off x="5747040" y="2167920"/>
              <a:ext cx="2694600" cy="21481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430DFD9-C928-E1E5-867E-32951D858BD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25440" y="2146320"/>
                <a:ext cx="2737800" cy="219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98277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FC6A0-858F-E282-9E35-4E6CC5030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Exploding and vanishing gradients*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7EE39-EA94-1B58-26E9-9030AC8B2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43</a:t>
            </a:fld>
            <a:endParaRPr lang="en-GB" altLang="en-US" dirty="0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09C6428B-9917-8361-B743-2FBA4824D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3" r="3521"/>
          <a:stretch/>
        </p:blipFill>
        <p:spPr>
          <a:xfrm>
            <a:off x="6487871" y="1361393"/>
            <a:ext cx="5510795" cy="31477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E244E3-3A8C-F7FE-6E1F-F003BA961146}"/>
              </a:ext>
            </a:extLst>
          </p:cNvPr>
          <p:cNvSpPr txBox="1"/>
          <p:nvPr/>
        </p:nvSpPr>
        <p:spPr>
          <a:xfrm>
            <a:off x="712849" y="1409176"/>
            <a:ext cx="554262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0" u="none" strike="noStrike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- The objective function </a:t>
            </a:r>
            <a:r>
              <a:rPr lang="en-GB" dirty="0">
                <a:solidFill>
                  <a:srgbClr val="000000"/>
                </a:solidFill>
                <a:latin typeface="Gill Sans MT" panose="020B0502020104020203" pitchFamily="34" charset="77"/>
              </a:rPr>
              <a:t>for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 highly nonlinear deep neural networks or recurrent neural networks often contains sharp nonlinearities in parameter space resulting from the multiplication of several parameters. </a:t>
            </a:r>
          </a:p>
          <a:p>
            <a:pPr algn="l"/>
            <a:endParaRPr lang="en-GB" dirty="0">
              <a:solidFill>
                <a:srgbClr val="000000"/>
              </a:solidFill>
              <a:latin typeface="Gill Sans MT" panose="020B0502020104020203" pitchFamily="34" charset="77"/>
            </a:endParaRPr>
          </a:p>
          <a:p>
            <a:pPr algn="l"/>
            <a:r>
              <a:rPr lang="en-GB" b="0" i="0" u="none" strike="noStrike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- These nonlinearities give rise to very</a:t>
            </a:r>
          </a:p>
          <a:p>
            <a:pPr algn="l"/>
            <a:r>
              <a:rPr lang="en-GB" b="0" i="0" u="none" strike="noStrike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high derivatives in some places. </a:t>
            </a:r>
          </a:p>
          <a:p>
            <a:pPr algn="l"/>
            <a:endParaRPr lang="en-GB" dirty="0">
              <a:solidFill>
                <a:srgbClr val="000000"/>
              </a:solidFill>
              <a:latin typeface="Gill Sans MT" panose="020B0502020104020203" pitchFamily="34" charset="77"/>
            </a:endParaRPr>
          </a:p>
          <a:p>
            <a:pPr algn="l"/>
            <a:r>
              <a:rPr lang="en-GB" b="0" i="0" u="none" strike="noStrike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- When the parameters get close to such a cliff region, a gradient descent update can catapult the parameters very far, possibly losing most of the optimisation work that has been done.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650982-F5B3-7017-EB9A-D124874CF39E}"/>
              </a:ext>
            </a:extLst>
          </p:cNvPr>
          <p:cNvSpPr txBox="1"/>
          <p:nvPr/>
        </p:nvSpPr>
        <p:spPr>
          <a:xfrm>
            <a:off x="609600" y="6261677"/>
            <a:ext cx="75746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Adapted from Goodfellow </a:t>
            </a:r>
            <a:r>
              <a:rPr lang="en-GB" sz="1000" i="1" dirty="0">
                <a:latin typeface="Gill Sans MT" panose="020B0502020104020203" pitchFamily="34" charset="77"/>
              </a:rPr>
              <a:t>et al</a:t>
            </a:r>
            <a:r>
              <a:rPr lang="en-GB" sz="1000" dirty="0">
                <a:latin typeface="Gill Sans MT" panose="020B0502020104020203" pitchFamily="34" charset="77"/>
              </a:rPr>
              <a:t>., Deep Learning, MIT Press, </a:t>
            </a:r>
            <a:r>
              <a:rPr lang="en-GB" sz="1000" dirty="0">
                <a:latin typeface="Gill Sans MT" panose="020B0502020104020203" pitchFamily="34" charset="77"/>
                <a:hlinkClick r:id="rId3"/>
              </a:rPr>
              <a:t>https://www.deeplearningbook.org/contents/optimization.html</a:t>
            </a:r>
            <a:endParaRPr lang="en-GB" sz="1000" dirty="0">
              <a:latin typeface="Gill Sans MT" panose="020B0502020104020203" pitchFamily="34" charset="77"/>
            </a:endParaRPr>
          </a:p>
          <a:p>
            <a:r>
              <a:rPr lang="en-GB" sz="1000" dirty="0">
                <a:latin typeface="Gill Sans MT" panose="020B0502020104020203" pitchFamily="34" charset="77"/>
              </a:rPr>
              <a:t>Original figure from (</a:t>
            </a:r>
            <a:r>
              <a:rPr lang="en-GB" sz="1000" dirty="0" err="1">
                <a:latin typeface="Gill Sans MT" panose="020B0502020104020203" pitchFamily="34" charset="77"/>
              </a:rPr>
              <a:t>Pascanu</a:t>
            </a:r>
            <a:r>
              <a:rPr lang="en-GB" sz="1000" dirty="0">
                <a:latin typeface="Gill Sans MT" panose="020B0502020104020203" pitchFamily="34" charset="77"/>
              </a:rPr>
              <a:t> </a:t>
            </a:r>
            <a:r>
              <a:rPr lang="en-GB" sz="1000" i="1" dirty="0">
                <a:latin typeface="Gill Sans MT" panose="020B0502020104020203" pitchFamily="34" charset="77"/>
              </a:rPr>
              <a:t>et al</a:t>
            </a:r>
            <a:r>
              <a:rPr lang="en-GB" sz="1000" dirty="0">
                <a:latin typeface="Gill Sans MT" panose="020B0502020104020203" pitchFamily="34" charset="77"/>
              </a:rPr>
              <a:t>., 2013)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A6C64F0-F6A7-FBFE-A39B-AC9ECEA8D1B3}"/>
                  </a:ext>
                </a:extLst>
              </p14:cNvPr>
              <p14:cNvContentPartPr/>
              <p14:nvPr/>
            </p14:nvContentPartPr>
            <p14:xfrm>
              <a:off x="5287680" y="131400"/>
              <a:ext cx="3816360" cy="3554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A6C64F0-F6A7-FBFE-A39B-AC9ECEA8D1B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71480" y="115200"/>
                <a:ext cx="3848760" cy="358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93028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FF14C-9D1B-6A2A-6670-C79FFE7CC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Momentum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DBA4F3-38FD-465C-C610-C5D8CAE61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/>
                <a:r>
                  <a:rPr lang="en-GB" b="0" i="0" u="none" strike="noStrike" dirty="0">
                    <a:solidFill>
                      <a:srgbClr val="000000"/>
                    </a:solidFill>
                    <a:effectLst/>
                  </a:rPr>
                  <a:t>While stochastic gradient descent remains a popular optimisation strategy, learning with it can sometimes be slow. The momentum method (</a:t>
                </a:r>
                <a:r>
                  <a:rPr lang="en-GB" b="0" i="0" u="none" strike="noStrike" dirty="0" err="1">
                    <a:solidFill>
                      <a:srgbClr val="0070C0"/>
                    </a:solidFill>
                    <a:effectLst/>
                  </a:rPr>
                  <a:t>Polyak</a:t>
                </a:r>
                <a:r>
                  <a:rPr lang="en-GB" b="0" i="0" u="none" strike="noStrike" dirty="0">
                    <a:solidFill>
                      <a:srgbClr val="0070C0"/>
                    </a:solidFill>
                    <a:effectLst/>
                  </a:rPr>
                  <a:t>, 1964</a:t>
                </a:r>
                <a:r>
                  <a:rPr lang="en-GB" b="0" i="0" u="none" strike="noStrike" dirty="0">
                    <a:solidFill>
                      <a:srgbClr val="000000"/>
                    </a:solidFill>
                    <a:effectLst/>
                  </a:rPr>
                  <a:t>) was designed to accelerate learning.</a:t>
                </a:r>
              </a:p>
              <a:p>
                <a:r>
                  <a:rPr lang="en-GB" b="0" i="0" u="none" strike="noStrike" dirty="0">
                    <a:solidFill>
                      <a:srgbClr val="000000"/>
                    </a:solidFill>
                    <a:effectLst/>
                  </a:rPr>
                  <a:t>The momentum algorithm accumulates an exponentially decaying moving average of past gradients and continues </a:t>
                </a:r>
                <a:r>
                  <a:rPr lang="en-GB" dirty="0">
                    <a:solidFill>
                      <a:srgbClr val="000000"/>
                    </a:solidFill>
                  </a:rPr>
                  <a:t>moving in that</a:t>
                </a:r>
                <a:r>
                  <a:rPr lang="en-GB" b="0" i="0" u="none" strike="noStrike" dirty="0">
                    <a:effectLst/>
                  </a:rPr>
                  <a:t> </a:t>
                </a:r>
                <a:r>
                  <a:rPr lang="en-GB" b="0" i="0" u="none" strike="noStrike" dirty="0">
                    <a:solidFill>
                      <a:srgbClr val="000000"/>
                    </a:solidFill>
                    <a:effectLst/>
                  </a:rPr>
                  <a:t>direction.</a:t>
                </a:r>
              </a:p>
              <a:p>
                <a:r>
                  <a:rPr lang="en-GB" b="0" i="0" u="none" strike="noStrike" dirty="0">
                    <a:solidFill>
                      <a:srgbClr val="000000"/>
                    </a:solidFill>
                    <a:effectLst/>
                  </a:rPr>
                  <a:t>Formally, the momentum algorithm introduces a variable </a:t>
                </a:r>
                <a14:m>
                  <m:oMath xmlns:m="http://schemas.openxmlformats.org/officeDocument/2006/math">
                    <m:r>
                      <a:rPr lang="en-GB" sz="336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𝑣</m:t>
                    </m:r>
                  </m:oMath>
                </a14:m>
                <a:r>
                  <a:rPr lang="en-GB" b="0" i="0" u="none" strike="noStrike" dirty="0">
                    <a:solidFill>
                      <a:srgbClr val="000000"/>
                    </a:solidFill>
                    <a:effectLst/>
                  </a:rPr>
                  <a:t> that plays the role </a:t>
                </a:r>
                <a:r>
                  <a:rPr lang="en-GB" dirty="0">
                    <a:solidFill>
                      <a:srgbClr val="000000"/>
                    </a:solidFill>
                  </a:rPr>
                  <a:t>of velocity: it specifies </a:t>
                </a:r>
                <a:r>
                  <a:rPr lang="en-GB" b="0" i="0" u="none" strike="noStrike" dirty="0">
                    <a:solidFill>
                      <a:srgbClr val="000000"/>
                    </a:solidFill>
                    <a:effectLst/>
                  </a:rPr>
                  <a:t>the direction and speed at which the parameters move through parameter space.</a:t>
                </a:r>
              </a:p>
              <a:p>
                <a:pPr algn="l"/>
                <a:endParaRPr lang="en-GB" b="0" i="0" u="none" strike="noStrike" dirty="0">
                  <a:solidFill>
                    <a:srgbClr val="000000"/>
                  </a:solidFill>
                  <a:effectLst/>
                </a:endParaRPr>
              </a:p>
              <a:p>
                <a:pPr algn="l"/>
                <a:endParaRPr lang="en-GB" b="0" i="0" u="none" strike="noStrike" dirty="0">
                  <a:solidFill>
                    <a:srgbClr val="000000"/>
                  </a:solidFill>
                  <a:effectLst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DBA4F3-38FD-465C-C610-C5D8CAE61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5" t="-1018" r="-9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E2D09-34CE-72A8-6EEC-32708D58F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44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142939-5FA5-19A9-068B-6C15D87360F4}"/>
              </a:ext>
            </a:extLst>
          </p:cNvPr>
          <p:cNvSpPr txBox="1"/>
          <p:nvPr/>
        </p:nvSpPr>
        <p:spPr>
          <a:xfrm>
            <a:off x="609600" y="6261677"/>
            <a:ext cx="75746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Goodfellow </a:t>
            </a:r>
            <a:r>
              <a:rPr lang="en-GB" sz="1000" i="1" dirty="0">
                <a:latin typeface="Gill Sans MT" panose="020B0502020104020203" pitchFamily="34" charset="77"/>
              </a:rPr>
              <a:t>et al</a:t>
            </a:r>
            <a:r>
              <a:rPr lang="en-GB" sz="1000" dirty="0">
                <a:latin typeface="Gill Sans MT" panose="020B0502020104020203" pitchFamily="34" charset="77"/>
              </a:rPr>
              <a:t>., Deep Learning, MIT Press, </a:t>
            </a:r>
            <a:r>
              <a:rPr lang="en-GB" sz="1000" dirty="0">
                <a:latin typeface="Gill Sans MT" panose="020B0502020104020203" pitchFamily="34" charset="77"/>
                <a:hlinkClick r:id="rId3"/>
              </a:rPr>
              <a:t>https://www.deeplearningbook.org/contents/optimization.html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D038BE3-3C50-D4FD-27AB-C3AE3079BB60}"/>
                  </a:ext>
                </a:extLst>
              </p14:cNvPr>
              <p14:cNvContentPartPr/>
              <p14:nvPr/>
            </p14:nvContentPartPr>
            <p14:xfrm>
              <a:off x="1523880" y="2148120"/>
              <a:ext cx="8559720" cy="42044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D038BE3-3C50-D4FD-27AB-C3AE3079BB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7680" y="2126520"/>
                <a:ext cx="8592120" cy="424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63985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DCA67-47C8-7FFB-3D52-D2B1BC333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SGD*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784DF-0D4C-4D2B-D531-1D7BA9A59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45</a:t>
            </a:fld>
            <a:endParaRPr lang="en-GB" alt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0F9E4B8-5089-8AA0-EC82-ACA6EE215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701" y="1120920"/>
            <a:ext cx="9326880" cy="39070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9B2A7A-2EA2-3976-51F9-757502D868B3}"/>
              </a:ext>
            </a:extLst>
          </p:cNvPr>
          <p:cNvSpPr txBox="1"/>
          <p:nvPr/>
        </p:nvSpPr>
        <p:spPr>
          <a:xfrm>
            <a:off x="1343472" y="6413115"/>
            <a:ext cx="8900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Goodfellow </a:t>
            </a:r>
            <a:r>
              <a:rPr lang="en-GB" sz="1000" i="1" dirty="0">
                <a:latin typeface="Gill Sans MT" panose="020B0502020104020203" pitchFamily="34" charset="77"/>
              </a:rPr>
              <a:t>et al</a:t>
            </a:r>
            <a:r>
              <a:rPr lang="en-GB" sz="1000" dirty="0">
                <a:latin typeface="Gill Sans MT" panose="020B0502020104020203" pitchFamily="34" charset="77"/>
              </a:rPr>
              <a:t>., Deep Learning, MIT Press, https://</a:t>
            </a:r>
            <a:r>
              <a:rPr lang="en-GB" sz="1000" dirty="0" err="1">
                <a:latin typeface="Gill Sans MT" panose="020B0502020104020203" pitchFamily="34" charset="77"/>
              </a:rPr>
              <a:t>www.deeplearningbook.org</a:t>
            </a:r>
            <a:r>
              <a:rPr lang="en-GB" sz="1000" dirty="0">
                <a:latin typeface="Gill Sans MT" panose="020B0502020104020203" pitchFamily="34" charset="77"/>
              </a:rPr>
              <a:t>/contents/</a:t>
            </a:r>
            <a:r>
              <a:rPr lang="en-GB" sz="1000" dirty="0" err="1">
                <a:latin typeface="Gill Sans MT" panose="020B0502020104020203" pitchFamily="34" charset="77"/>
              </a:rPr>
              <a:t>optimization.html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44795D8-5DA4-11F7-188B-1DC3089EB594}"/>
                  </a:ext>
                </a:extLst>
              </p14:cNvPr>
              <p14:cNvContentPartPr/>
              <p14:nvPr/>
            </p14:nvContentPartPr>
            <p14:xfrm>
              <a:off x="1287360" y="131400"/>
              <a:ext cx="4828680" cy="4165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44795D8-5DA4-11F7-188B-1DC3089EB59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1160" y="115200"/>
                <a:ext cx="4866480" cy="420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5505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069E6-C546-6F2A-B812-9629E40D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SGD with momentum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5A7361-E5E7-6D30-E8CF-6B450BFF0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46</a:t>
            </a:fld>
            <a:endParaRPr lang="en-GB" alt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23EE55B-82DB-08B4-A506-448547B4D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291" y="1355170"/>
            <a:ext cx="9326880" cy="36730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CBC44D-D662-76DD-1AC6-6F45D154E908}"/>
              </a:ext>
            </a:extLst>
          </p:cNvPr>
          <p:cNvSpPr txBox="1"/>
          <p:nvPr/>
        </p:nvSpPr>
        <p:spPr>
          <a:xfrm>
            <a:off x="609600" y="6422347"/>
            <a:ext cx="8900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Source: Goodfellow </a:t>
            </a:r>
            <a:r>
              <a:rPr lang="en-GB" sz="1000" i="1" dirty="0"/>
              <a:t>et al</a:t>
            </a:r>
            <a:r>
              <a:rPr lang="en-GB" sz="1000" dirty="0"/>
              <a:t>., deep Learning, https://</a:t>
            </a:r>
            <a:r>
              <a:rPr lang="en-GB" sz="1000" dirty="0" err="1"/>
              <a:t>www.deeplearningbook.org</a:t>
            </a:r>
            <a:r>
              <a:rPr lang="en-GB" sz="1000" dirty="0"/>
              <a:t>/contents/</a:t>
            </a:r>
            <a:r>
              <a:rPr lang="en-GB" sz="1000" dirty="0" err="1"/>
              <a:t>optimization.html</a:t>
            </a:r>
            <a:endParaRPr lang="en-GB" sz="1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3BF137C-DC9E-F402-E35D-E6088FDB6260}"/>
                  </a:ext>
                </a:extLst>
              </p14:cNvPr>
              <p14:cNvContentPartPr/>
              <p14:nvPr/>
            </p14:nvContentPartPr>
            <p14:xfrm>
              <a:off x="3888720" y="210240"/>
              <a:ext cx="2463840" cy="45658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3BF137C-DC9E-F402-E35D-E6088FDB626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67120" y="188640"/>
                <a:ext cx="2507040" cy="460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90966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D50FC-0361-B5A3-B6E0-7324DEDB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Momentum*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A9843-F827-4E14-54EE-5778EC8EA4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If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</m:oMath>
                </a14:m>
                <a:r>
                  <a:rPr lang="en-GB" dirty="0"/>
                  <a:t> the momentum acts like a normal gradient descent:</a:t>
                </a:r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A9843-F827-4E14-54EE-5778EC8EA4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5" t="-10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9E5F7-D038-0B07-FE44-B7C01A99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47</a:t>
            </a:fld>
            <a:endParaRPr lang="en-GB" altLang="en-US" dirty="0"/>
          </a:p>
        </p:txBody>
      </p:sp>
      <p:pic>
        <p:nvPicPr>
          <p:cNvPr id="7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9286CA93-600A-5C7C-2386-C265C79E4C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286" y="3285837"/>
            <a:ext cx="3337560" cy="30236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C2B548-2A77-BC6D-D7C7-1BEBCC049A6E}"/>
                  </a:ext>
                </a:extLst>
              </p:cNvPr>
              <p:cNvSpPr txBox="1"/>
              <p:nvPr/>
            </p:nvSpPr>
            <p:spPr>
              <a:xfrm>
                <a:off x="867597" y="3026806"/>
                <a:ext cx="46661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Gill Sans MT" panose="020B0502020104020203" pitchFamily="34" charset="77"/>
                  </a:rPr>
                  <a:t>An example  with a non-zero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C2B548-2A77-BC6D-D7C7-1BEBCC049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597" y="3026806"/>
                <a:ext cx="4666118" cy="369332"/>
              </a:xfrm>
              <a:prstGeom prst="rect">
                <a:avLst/>
              </a:prstGeom>
              <a:blipFill>
                <a:blip r:embed="rId4"/>
                <a:stretch>
                  <a:fillRect l="-1087" t="-6667"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C410144-4B18-2091-925C-80F194C741FC}"/>
              </a:ext>
            </a:extLst>
          </p:cNvPr>
          <p:cNvSpPr txBox="1"/>
          <p:nvPr/>
        </p:nvSpPr>
        <p:spPr>
          <a:xfrm>
            <a:off x="609600" y="6422347"/>
            <a:ext cx="8900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Source: Goodfellow </a:t>
            </a:r>
            <a:r>
              <a:rPr lang="en-GB" sz="1000" i="1" dirty="0"/>
              <a:t>et al</a:t>
            </a:r>
            <a:r>
              <a:rPr lang="en-GB" sz="1000" dirty="0"/>
              <a:t>., deep Learning, https://</a:t>
            </a:r>
            <a:r>
              <a:rPr lang="en-GB" sz="1000" dirty="0" err="1"/>
              <a:t>www.deeplearningbook.org</a:t>
            </a:r>
            <a:r>
              <a:rPr lang="en-GB" sz="1000" dirty="0"/>
              <a:t>/contents/</a:t>
            </a:r>
            <a:r>
              <a:rPr lang="en-GB" sz="1000" dirty="0" err="1"/>
              <a:t>optimization.html</a:t>
            </a:r>
            <a:endParaRPr lang="en-GB" sz="1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B520B4B-0360-1FD9-8986-E121DA061C4C}"/>
                  </a:ext>
                </a:extLst>
              </p14:cNvPr>
              <p14:cNvContentPartPr/>
              <p14:nvPr/>
            </p14:nvContentPartPr>
            <p14:xfrm>
              <a:off x="1425600" y="400680"/>
              <a:ext cx="1327320" cy="15631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B520B4B-0360-1FD9-8986-E121DA061C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4000" y="379080"/>
                <a:ext cx="1370520" cy="160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56599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A913B-648D-61AD-5F36-05D070848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Algorithms with adaptive learning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4B843-7332-E984-074C-1808F9FAE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effectLst/>
              </a:rPr>
              <a:t>The </a:t>
            </a:r>
            <a:r>
              <a:rPr lang="en-GB" u="none" strike="noStrike" dirty="0" err="1">
                <a:solidFill>
                  <a:srgbClr val="C00000"/>
                </a:solidFill>
                <a:effectLst/>
              </a:rPr>
              <a:t>AdaGrad</a:t>
            </a:r>
            <a:r>
              <a:rPr lang="en-GB" dirty="0"/>
              <a:t> </a:t>
            </a:r>
            <a:r>
              <a:rPr lang="en-GB" b="0" i="0" u="none" strike="noStrike" dirty="0">
                <a:effectLst/>
              </a:rPr>
              <a:t>algorithm adapts the learning rates of all model parameters by scaling them inversely proportional to the square root of the sum of </a:t>
            </a:r>
            <a:r>
              <a:rPr lang="en-GB" dirty="0"/>
              <a:t>the historical squared gradients (Duchi et al., 2011).</a:t>
            </a:r>
            <a:endParaRPr lang="en-GB" b="0" i="0" u="none" strike="noStrike" dirty="0">
              <a:effectLst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49B2B-9FB5-BDC5-3EB1-6EFC0D35E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48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EE007-41D1-E7AD-C57A-6BB307250326}"/>
              </a:ext>
            </a:extLst>
          </p:cNvPr>
          <p:cNvSpPr txBox="1"/>
          <p:nvPr/>
        </p:nvSpPr>
        <p:spPr>
          <a:xfrm>
            <a:off x="609600" y="6428502"/>
            <a:ext cx="8900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Adapted from Goodfellow et al., Deep Learning, MIT Press, https://</a:t>
            </a:r>
            <a:r>
              <a:rPr lang="en-GB" sz="1000" dirty="0" err="1">
                <a:latin typeface="Gill Sans MT" panose="020B0502020104020203" pitchFamily="34" charset="77"/>
              </a:rPr>
              <a:t>www.deeplearningbook.org</a:t>
            </a:r>
            <a:r>
              <a:rPr lang="en-GB" sz="1000" dirty="0">
                <a:latin typeface="Gill Sans MT" panose="020B0502020104020203" pitchFamily="34" charset="77"/>
              </a:rPr>
              <a:t>/contents/</a:t>
            </a:r>
            <a:r>
              <a:rPr lang="en-GB" sz="1000" dirty="0" err="1">
                <a:latin typeface="Gill Sans MT" panose="020B0502020104020203" pitchFamily="34" charset="77"/>
              </a:rPr>
              <a:t>optimization.html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C76F5F5-F678-4E30-4693-B6B5EC2931F9}"/>
                  </a:ext>
                </a:extLst>
              </p14:cNvPr>
              <p14:cNvContentPartPr/>
              <p14:nvPr/>
            </p14:nvContentPartPr>
            <p14:xfrm>
              <a:off x="1760400" y="1688400"/>
              <a:ext cx="9439920" cy="545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C76F5F5-F678-4E30-4693-B6B5EC2931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8800" y="1672200"/>
                <a:ext cx="9477720" cy="58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50434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2260E-BB58-D5CA-BFE8-857364A9B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RMSProp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3631B-D2CC-3C2C-F96E-83387A31B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effectLst/>
              </a:rPr>
              <a:t>The </a:t>
            </a:r>
            <a:r>
              <a:rPr lang="en-GB" b="0" i="0" u="none" strike="noStrike" dirty="0" err="1">
                <a:solidFill>
                  <a:srgbClr val="C00000"/>
                </a:solidFill>
                <a:effectLst/>
              </a:rPr>
              <a:t>RMSProp</a:t>
            </a:r>
            <a:r>
              <a:rPr lang="en-GB" dirty="0"/>
              <a:t> </a:t>
            </a:r>
            <a:r>
              <a:rPr lang="en-GB" b="0" i="0" u="none" strike="noStrike" dirty="0">
                <a:effectLst/>
              </a:rPr>
              <a:t>algorithm (Hinton, 2012) </a:t>
            </a:r>
            <a:r>
              <a:rPr lang="en-GB" dirty="0"/>
              <a:t>modifies </a:t>
            </a:r>
            <a:r>
              <a:rPr lang="en-GB" dirty="0" err="1"/>
              <a:t>AdaGrad</a:t>
            </a:r>
            <a:r>
              <a:rPr lang="en-GB" dirty="0"/>
              <a:t> to perform better in the nonconvex setting by replacing gradient accumulation with </a:t>
            </a:r>
            <a:r>
              <a:rPr lang="en-GB" b="0" i="0" u="none" strike="noStrike" dirty="0">
                <a:effectLst/>
              </a:rPr>
              <a:t>an exponentially weighted moving average.</a:t>
            </a:r>
          </a:p>
          <a:p>
            <a:pPr algn="l"/>
            <a:r>
              <a:rPr lang="en-GB" b="0" i="0" u="none" strike="noStrike" dirty="0" err="1">
                <a:effectLst/>
              </a:rPr>
              <a:t>AdaGrad</a:t>
            </a:r>
            <a:r>
              <a:rPr lang="en-GB" b="0" i="0" u="none" strike="noStrike" dirty="0">
                <a:effectLst/>
              </a:rPr>
              <a:t> shrinks the learning rate according to the entire history of the squared gradient and may have made the learning rate too small before arriving at such a convex structure. </a:t>
            </a:r>
          </a:p>
          <a:p>
            <a:r>
              <a:rPr lang="en-GB" b="0" i="0" u="none" strike="noStrike" dirty="0" err="1">
                <a:effectLst/>
              </a:rPr>
              <a:t>RMSProp</a:t>
            </a:r>
            <a:r>
              <a:rPr lang="en-GB" b="0" i="0" u="none" strike="noStrike" dirty="0">
                <a:effectLst/>
              </a:rPr>
              <a:t> uses an exponentially decaying average to discard history from the </a:t>
            </a:r>
            <a:r>
              <a:rPr lang="en-GB" dirty="0"/>
              <a:t>distant past, allowing it to </a:t>
            </a:r>
            <a:r>
              <a:rPr lang="en-GB" b="0" i="0" u="none" strike="noStrike" dirty="0">
                <a:effectLst/>
              </a:rPr>
              <a:t>converge rapidly.</a:t>
            </a:r>
          </a:p>
          <a:p>
            <a:pPr algn="l"/>
            <a:r>
              <a:rPr lang="en-GB" dirty="0"/>
              <a:t>It has a decay rate parameter. </a:t>
            </a:r>
            <a:endParaRPr lang="en-GB" b="0" i="0" u="none" strike="noStrike" dirty="0">
              <a:effectLst/>
            </a:endParaRPr>
          </a:p>
          <a:p>
            <a:pPr algn="l"/>
            <a:endParaRPr lang="en-GB" b="0" i="0" u="none" strike="noStrike" dirty="0">
              <a:effectLst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09B26-6B81-DA97-0C9B-618D829D8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49</a:t>
            </a:fld>
            <a:endParaRPr lang="en-GB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DAD232-AB5F-527B-C922-DADC7CDA0D64}"/>
              </a:ext>
            </a:extLst>
          </p:cNvPr>
          <p:cNvSpPr txBox="1"/>
          <p:nvPr/>
        </p:nvSpPr>
        <p:spPr>
          <a:xfrm>
            <a:off x="609600" y="6428502"/>
            <a:ext cx="8900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Adapted from Goodfellow et al., Deep Learning, MIT Press, https://</a:t>
            </a:r>
            <a:r>
              <a:rPr lang="en-GB" sz="1000" dirty="0" err="1">
                <a:latin typeface="Gill Sans MT" panose="020B0502020104020203" pitchFamily="34" charset="77"/>
              </a:rPr>
              <a:t>www.deeplearningbook.org</a:t>
            </a:r>
            <a:r>
              <a:rPr lang="en-GB" sz="1000" dirty="0">
                <a:latin typeface="Gill Sans MT" panose="020B0502020104020203" pitchFamily="34" charset="77"/>
              </a:rPr>
              <a:t>/contents/</a:t>
            </a:r>
            <a:r>
              <a:rPr lang="en-GB" sz="1000" dirty="0" err="1">
                <a:latin typeface="Gill Sans MT" panose="020B0502020104020203" pitchFamily="34" charset="77"/>
              </a:rPr>
              <a:t>optimization.html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4F3B499-AD1F-2B60-09D1-E1341DC85118}"/>
                  </a:ext>
                </a:extLst>
              </p14:cNvPr>
              <p14:cNvContentPartPr/>
              <p14:nvPr/>
            </p14:nvContentPartPr>
            <p14:xfrm>
              <a:off x="1024920" y="1636560"/>
              <a:ext cx="9170640" cy="9259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4F3B499-AD1F-2B60-09D1-E1341DC8511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8720" y="1620360"/>
                <a:ext cx="9208440" cy="95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0368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E882-0F1A-F849-85F1-BF4063E06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Neuron with Bias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B4AD7C-269A-8B44-8927-16802B67C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5</a:t>
            </a:fld>
            <a:endParaRPr lang="en-GB" alt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B5E7765-2EC3-0F48-ACA1-75666BA95C07}"/>
              </a:ext>
            </a:extLst>
          </p:cNvPr>
          <p:cNvCxnSpPr>
            <a:cxnSpLocks/>
          </p:cNvCxnSpPr>
          <p:nvPr/>
        </p:nvCxnSpPr>
        <p:spPr>
          <a:xfrm>
            <a:off x="6353473" y="2353318"/>
            <a:ext cx="0" cy="64363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8BA3EFA-674C-8D4C-8FAB-94077AA15D93}"/>
              </a:ext>
            </a:extLst>
          </p:cNvPr>
          <p:cNvSpPr/>
          <p:nvPr/>
        </p:nvSpPr>
        <p:spPr>
          <a:xfrm>
            <a:off x="6096001" y="1916832"/>
            <a:ext cx="504056" cy="43648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7F071D0-2C76-7ADB-FC49-BF7C05CE3EC7}"/>
                  </a:ext>
                </a:extLst>
              </p:cNvPr>
              <p:cNvSpPr/>
              <p:nvPr/>
            </p:nvSpPr>
            <p:spPr>
              <a:xfrm>
                <a:off x="5375920" y="2996952"/>
                <a:ext cx="1950144" cy="1944216"/>
              </a:xfrm>
              <a:prstGeom prst="ellipse">
                <a:avLst/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7F071D0-2C76-7ADB-FC49-BF7C05CE3E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920" y="2996952"/>
                <a:ext cx="1950144" cy="1944216"/>
              </a:xfrm>
              <a:prstGeom prst="ellipse">
                <a:avLst/>
              </a:prstGeom>
              <a:blipFill>
                <a:blip r:embed="rId3"/>
                <a:stretch>
                  <a:fillRect l="-14744" t="-15385" b="-38462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538A57F0-762F-B3E1-8F8F-169AACFC8286}"/>
              </a:ext>
            </a:extLst>
          </p:cNvPr>
          <p:cNvSpPr/>
          <p:nvPr/>
        </p:nvSpPr>
        <p:spPr>
          <a:xfrm>
            <a:off x="2783633" y="2204865"/>
            <a:ext cx="792088" cy="79208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0E97518-9CAD-A6C8-A805-9EA688CA55C2}"/>
              </a:ext>
            </a:extLst>
          </p:cNvPr>
          <p:cNvSpPr/>
          <p:nvPr/>
        </p:nvSpPr>
        <p:spPr>
          <a:xfrm>
            <a:off x="2777705" y="4827653"/>
            <a:ext cx="792088" cy="79208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195F6D-88AA-B54B-29C3-0950518B39E0}"/>
              </a:ext>
            </a:extLst>
          </p:cNvPr>
          <p:cNvSpPr/>
          <p:nvPr/>
        </p:nvSpPr>
        <p:spPr>
          <a:xfrm>
            <a:off x="2777705" y="3549491"/>
            <a:ext cx="792088" cy="79208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D32AA7C-C3E9-23B7-C81C-9E2020A2582E}"/>
              </a:ext>
            </a:extLst>
          </p:cNvPr>
          <p:cNvCxnSpPr>
            <a:cxnSpLocks/>
          </p:cNvCxnSpPr>
          <p:nvPr/>
        </p:nvCxnSpPr>
        <p:spPr>
          <a:xfrm>
            <a:off x="3569792" y="2749362"/>
            <a:ext cx="1950144" cy="75473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B94691-1DEB-0F38-15B0-5095BC715D29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3569793" y="3945535"/>
            <a:ext cx="1806128" cy="2352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464D247-E860-AA73-9F7C-A338779B68C5}"/>
              </a:ext>
            </a:extLst>
          </p:cNvPr>
          <p:cNvCxnSpPr>
            <a:cxnSpLocks/>
            <a:stCxn id="13" idx="6"/>
          </p:cNvCxnSpPr>
          <p:nvPr/>
        </p:nvCxnSpPr>
        <p:spPr>
          <a:xfrm flipV="1">
            <a:off x="3569792" y="4460216"/>
            <a:ext cx="1950144" cy="76348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1F3FDF1-5626-5C93-35C1-A4126EED1094}"/>
              </a:ext>
            </a:extLst>
          </p:cNvPr>
          <p:cNvCxnSpPr>
            <a:cxnSpLocks/>
          </p:cNvCxnSpPr>
          <p:nvPr/>
        </p:nvCxnSpPr>
        <p:spPr>
          <a:xfrm>
            <a:off x="7326065" y="3969060"/>
            <a:ext cx="1008112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F9E578B2-3C55-AD7A-D590-65C0A0A364EB}"/>
              </a:ext>
            </a:extLst>
          </p:cNvPr>
          <p:cNvSpPr/>
          <p:nvPr/>
        </p:nvSpPr>
        <p:spPr>
          <a:xfrm>
            <a:off x="8334177" y="3573712"/>
            <a:ext cx="792088" cy="79208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2CC8C6-8FC2-6E08-ADBA-FC93D14EB9B7}"/>
              </a:ext>
            </a:extLst>
          </p:cNvPr>
          <p:cNvSpPr txBox="1"/>
          <p:nvPr/>
        </p:nvSpPr>
        <p:spPr>
          <a:xfrm>
            <a:off x="8578730" y="3763488"/>
            <a:ext cx="368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199E72D-DB94-B73E-614D-961EC7C91E5A}"/>
                  </a:ext>
                </a:extLst>
              </p:cNvPr>
              <p:cNvSpPr txBox="1"/>
              <p:nvPr/>
            </p:nvSpPr>
            <p:spPr>
              <a:xfrm>
                <a:off x="2985254" y="2380935"/>
                <a:ext cx="44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199E72D-DB94-B73E-614D-961EC7C91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254" y="2380935"/>
                <a:ext cx="4458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AC29A72-AD4C-4B15-D8A2-80F48C90E14E}"/>
                  </a:ext>
                </a:extLst>
              </p:cNvPr>
              <p:cNvSpPr txBox="1"/>
              <p:nvPr/>
            </p:nvSpPr>
            <p:spPr>
              <a:xfrm>
                <a:off x="2971502" y="3688229"/>
                <a:ext cx="44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AC29A72-AD4C-4B15-D8A2-80F48C90E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502" y="3688229"/>
                <a:ext cx="445800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ED979A2-E4CB-73F3-0468-A82A1B878C19}"/>
                  </a:ext>
                </a:extLst>
              </p:cNvPr>
              <p:cNvSpPr txBox="1"/>
              <p:nvPr/>
            </p:nvSpPr>
            <p:spPr>
              <a:xfrm>
                <a:off x="2985254" y="4973223"/>
                <a:ext cx="44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ED979A2-E4CB-73F3-0468-A82A1B878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254" y="4973223"/>
                <a:ext cx="4458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BA17C3C-B2E3-1B7D-A51C-DDC2BDC54B52}"/>
                  </a:ext>
                </a:extLst>
              </p:cNvPr>
              <p:cNvSpPr txBox="1"/>
              <p:nvPr/>
            </p:nvSpPr>
            <p:spPr>
              <a:xfrm>
                <a:off x="3971763" y="3493025"/>
                <a:ext cx="7920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BA17C3C-B2E3-1B7D-A51C-DDC2BDC54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763" y="3493025"/>
                <a:ext cx="79208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068C3E8-C4C6-EB1B-6B1C-593C7E5C2512}"/>
                  </a:ext>
                </a:extLst>
              </p:cNvPr>
              <p:cNvSpPr txBox="1"/>
              <p:nvPr/>
            </p:nvSpPr>
            <p:spPr>
              <a:xfrm>
                <a:off x="3965836" y="2527763"/>
                <a:ext cx="7920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068C3E8-C4C6-EB1B-6B1C-593C7E5C2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836" y="2527763"/>
                <a:ext cx="79208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0020F9-0CE5-14B4-A87A-DCC7C74DFBB3}"/>
                  </a:ext>
                </a:extLst>
              </p:cNvPr>
              <p:cNvSpPr txBox="1"/>
              <p:nvPr/>
            </p:nvSpPr>
            <p:spPr>
              <a:xfrm>
                <a:off x="3965836" y="4410501"/>
                <a:ext cx="7920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0020F9-0CE5-14B4-A87A-DCC7C74DF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836" y="4410501"/>
                <a:ext cx="79208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AEE49D9-757F-B829-AF2C-7E544AE3CF6C}"/>
                  </a:ext>
                </a:extLst>
              </p14:cNvPr>
              <p14:cNvContentPartPr/>
              <p14:nvPr/>
            </p14:nvContentPartPr>
            <p14:xfrm>
              <a:off x="4079160" y="1378800"/>
              <a:ext cx="7725600" cy="4993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AEE49D9-757F-B829-AF2C-7E544AE3CF6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62960" y="1362600"/>
                <a:ext cx="7758000" cy="502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89650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75CE3-94CA-EBF7-EE00-B378B01AE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D690F-D4E4-0E1F-6F55-F77E15076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GB" b="0" i="0" u="none" strike="noStrike" dirty="0">
                <a:effectLst/>
              </a:rPr>
              <a:t>Adam (</a:t>
            </a:r>
            <a:r>
              <a:rPr lang="en-GB" b="0" i="0" u="none" strike="noStrike" dirty="0" err="1">
                <a:effectLst/>
              </a:rPr>
              <a:t>Kingma</a:t>
            </a:r>
            <a:r>
              <a:rPr lang="en-GB" b="0" i="0" u="none" strike="noStrike" dirty="0">
                <a:effectLst/>
              </a:rPr>
              <a:t> and Ba, 2014) is another adaptive learning rate optimisation algorithm. </a:t>
            </a:r>
          </a:p>
          <a:p>
            <a:pPr algn="l"/>
            <a:r>
              <a:rPr lang="en-GB" dirty="0"/>
              <a:t>The name “Adam” derives from the phrase “</a:t>
            </a:r>
            <a:r>
              <a:rPr lang="en-GB" dirty="0" err="1"/>
              <a:t>ADAptive</a:t>
            </a:r>
            <a:r>
              <a:rPr lang="en-GB" dirty="0"/>
              <a:t> Moments.”</a:t>
            </a:r>
          </a:p>
          <a:p>
            <a:pPr algn="l"/>
            <a:r>
              <a:rPr lang="en-GB" dirty="0"/>
              <a:t>In Adam, momentum is incorporated directly as an estimate of the ﬁrst-order moment (with exponential weighting) of the gradient. </a:t>
            </a:r>
          </a:p>
          <a:p>
            <a:r>
              <a:rPr lang="en-GB" dirty="0"/>
              <a:t>The simplest way to add momentum to </a:t>
            </a:r>
            <a:r>
              <a:rPr lang="en-GB" dirty="0" err="1"/>
              <a:t>RMSProp</a:t>
            </a:r>
            <a:r>
              <a:rPr lang="en-GB" dirty="0"/>
              <a:t> is to apply it to the rescaled gradients.</a:t>
            </a:r>
          </a:p>
          <a:p>
            <a:pPr algn="l"/>
            <a:r>
              <a:rPr lang="en-GB" dirty="0"/>
              <a:t>Adam includes bias corrections to the estimates of both the ﬁrst-order moments (the momentum term) and the (uncentered) second-order moments to account for their initialisation at the origin.</a:t>
            </a:r>
          </a:p>
          <a:p>
            <a:pPr algn="l"/>
            <a:endParaRPr lang="en-GB" dirty="0"/>
          </a:p>
          <a:p>
            <a:pPr algn="l"/>
            <a:endParaRPr lang="en-GB" b="0" i="0" u="none" strike="noStrike" dirty="0">
              <a:effectLst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CDD0D-5A03-0691-6C79-53748A90D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50</a:t>
            </a:fld>
            <a:endParaRPr lang="en-GB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ED312B-FAD1-0BF5-9BE3-7D89C3E46A60}"/>
              </a:ext>
            </a:extLst>
          </p:cNvPr>
          <p:cNvSpPr txBox="1"/>
          <p:nvPr/>
        </p:nvSpPr>
        <p:spPr>
          <a:xfrm>
            <a:off x="609600" y="6428502"/>
            <a:ext cx="8900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Adapted from Goodfellow et al., Deep Learning, MIT Press, https://</a:t>
            </a:r>
            <a:r>
              <a:rPr lang="en-GB" sz="1000" dirty="0" err="1">
                <a:latin typeface="Gill Sans MT" panose="020B0502020104020203" pitchFamily="34" charset="77"/>
              </a:rPr>
              <a:t>www.deeplearningbook.org</a:t>
            </a:r>
            <a:r>
              <a:rPr lang="en-GB" sz="1000" dirty="0">
                <a:latin typeface="Gill Sans MT" panose="020B0502020104020203" pitchFamily="34" charset="77"/>
              </a:rPr>
              <a:t>/contents/</a:t>
            </a:r>
            <a:r>
              <a:rPr lang="en-GB" sz="1000" dirty="0" err="1">
                <a:latin typeface="Gill Sans MT" panose="020B0502020104020203" pitchFamily="34" charset="77"/>
              </a:rPr>
              <a:t>optimization.html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6AFDC02-057A-A369-00DC-5E1A2B3589D3}"/>
                  </a:ext>
                </a:extLst>
              </p14:cNvPr>
              <p14:cNvContentPartPr/>
              <p14:nvPr/>
            </p14:nvContentPartPr>
            <p14:xfrm>
              <a:off x="3817440" y="1616040"/>
              <a:ext cx="5090400" cy="10774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6AFDC02-057A-A369-00DC-5E1A2B3589D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01240" y="1599840"/>
                <a:ext cx="5128200" cy="111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0541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519B9-3CA5-0840-D139-3FDA7762F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Adam*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58DB6D-C962-36FD-5B1A-7A635DCB7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51</a:t>
            </a:fld>
            <a:endParaRPr lang="en-GB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19A81C-4F0F-9220-F3BA-408C15C6687D}"/>
              </a:ext>
            </a:extLst>
          </p:cNvPr>
          <p:cNvSpPr txBox="1"/>
          <p:nvPr/>
        </p:nvSpPr>
        <p:spPr>
          <a:xfrm>
            <a:off x="695400" y="1116014"/>
            <a:ext cx="101223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Gill Sans MT" panose="020B0502020104020203" pitchFamily="34" charset="77"/>
              </a:rPr>
              <a:t>Adam uses exponential weighted moving averages (also known as leaky averaging) to obtain an estimate of both the momentum and the second moment of the gradient. 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FC983EF-4147-A13A-37D8-C6CA54ACB954}"/>
                  </a:ext>
                </a:extLst>
              </p14:cNvPr>
              <p14:cNvContentPartPr/>
              <p14:nvPr/>
            </p14:nvContentPartPr>
            <p14:xfrm>
              <a:off x="643680" y="1491120"/>
              <a:ext cx="8599320" cy="493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FC983EF-4147-A13A-37D8-C6CA54ACB9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7480" y="1469520"/>
                <a:ext cx="8637120" cy="53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8331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5ABA5-5C81-B9BD-8302-DDAF10AAB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Adam**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8B11F6-36DB-B6EF-2822-85DCDC12E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52</a:t>
            </a:fld>
            <a:endParaRPr lang="en-GB" altLang="en-US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1042FF3-06F1-D667-308D-DF3C463D4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340" y="767358"/>
            <a:ext cx="7413630" cy="5572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D5E7F6-6CF5-2BC0-6F90-D7882FDB0C3D}"/>
              </a:ext>
            </a:extLst>
          </p:cNvPr>
          <p:cNvSpPr txBox="1"/>
          <p:nvPr/>
        </p:nvSpPr>
        <p:spPr>
          <a:xfrm>
            <a:off x="609600" y="6428502"/>
            <a:ext cx="8900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Adapted from Goodfellow et al., Deep Learning, MIT Press, https://</a:t>
            </a:r>
            <a:r>
              <a:rPr lang="en-GB" sz="1000" dirty="0" err="1">
                <a:latin typeface="Gill Sans MT" panose="020B0502020104020203" pitchFamily="34" charset="77"/>
              </a:rPr>
              <a:t>www.deeplearningbook.org</a:t>
            </a:r>
            <a:r>
              <a:rPr lang="en-GB" sz="1000" dirty="0">
                <a:latin typeface="Gill Sans MT" panose="020B0502020104020203" pitchFamily="34" charset="77"/>
              </a:rPr>
              <a:t>/contents/</a:t>
            </a:r>
            <a:r>
              <a:rPr lang="en-GB" sz="1000" dirty="0" err="1">
                <a:latin typeface="Gill Sans MT" panose="020B0502020104020203" pitchFamily="34" charset="77"/>
              </a:rPr>
              <a:t>optimization.html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421B1D9-8A56-39AC-623A-9983D50A836F}"/>
                  </a:ext>
                </a:extLst>
              </p14:cNvPr>
              <p14:cNvContentPartPr/>
              <p14:nvPr/>
            </p14:nvContentPartPr>
            <p14:xfrm>
              <a:off x="1326960" y="111600"/>
              <a:ext cx="7389000" cy="59716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421B1D9-8A56-39AC-623A-9983D50A836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0760" y="95400"/>
                <a:ext cx="7426800" cy="600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55055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33766-FE10-9FEE-3399-FA9A94A5C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Adam**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C5712F-C7A5-3B52-4AC5-DA1CF3961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53</a:t>
            </a:fld>
            <a:endParaRPr lang="en-GB" altLang="en-US" dirty="0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9F23DFC-D6CE-CDDD-D9A8-E5C6C98EBE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81"/>
          <a:stretch/>
        </p:blipFill>
        <p:spPr>
          <a:xfrm>
            <a:off x="4022170" y="241492"/>
            <a:ext cx="5530214" cy="63750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0B251D-0B5D-A4F2-5FC9-BE81D8A6AEEA}"/>
              </a:ext>
            </a:extLst>
          </p:cNvPr>
          <p:cNvSpPr txBox="1"/>
          <p:nvPr/>
        </p:nvSpPr>
        <p:spPr>
          <a:xfrm>
            <a:off x="911424" y="6564510"/>
            <a:ext cx="78413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See: https://</a:t>
            </a:r>
            <a:r>
              <a:rPr lang="en-GB" sz="1000" dirty="0" err="1">
                <a:latin typeface="Gill Sans MT" panose="020B0502020104020203" pitchFamily="34" charset="77"/>
              </a:rPr>
              <a:t>pytorch.org</a:t>
            </a:r>
            <a:r>
              <a:rPr lang="en-GB" sz="1000" dirty="0">
                <a:latin typeface="Gill Sans MT" panose="020B0502020104020203" pitchFamily="34" charset="77"/>
              </a:rPr>
              <a:t>/docs/stable/generated/</a:t>
            </a:r>
            <a:r>
              <a:rPr lang="en-GB" sz="1000" dirty="0" err="1">
                <a:latin typeface="Gill Sans MT" panose="020B0502020104020203" pitchFamily="34" charset="77"/>
              </a:rPr>
              <a:t>torch.optim.Adam.html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A59A67-D6E1-B40D-A784-D24C012F0B42}"/>
              </a:ext>
            </a:extLst>
          </p:cNvPr>
          <p:cNvSpPr txBox="1"/>
          <p:nvPr/>
        </p:nvSpPr>
        <p:spPr>
          <a:xfrm>
            <a:off x="648238" y="1412776"/>
            <a:ext cx="3373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Gill Sans MT" panose="020B0502020104020203" pitchFamily="34" charset="77"/>
              </a:rPr>
              <a:t>Same as the previous slide with just different notations to show the variables and parameters.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28B24ED-09F0-C3A5-45D6-DDC2D968EBD0}"/>
                  </a:ext>
                </a:extLst>
              </p14:cNvPr>
              <p14:cNvContentPartPr/>
              <p14:nvPr/>
            </p14:nvContentPartPr>
            <p14:xfrm>
              <a:off x="4204080" y="2489760"/>
              <a:ext cx="696600" cy="30549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28B24ED-09F0-C3A5-45D6-DDC2D968EBD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82480" y="2468160"/>
                <a:ext cx="739800" cy="309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86289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EDC9-1FB1-56DB-50C4-C6F53570C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choose the number of hidden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C7359-681B-9616-D015-A0DE3E93B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160" dirty="0"/>
              <a:t>This depends on the complexity of the data and the decision boundaries (i.e. how separable the data is).</a:t>
            </a:r>
          </a:p>
          <a:p>
            <a:r>
              <a:rPr lang="en-GB" sz="2160" dirty="0"/>
              <a:t>This could also depend on the number of features/dimensions. </a:t>
            </a:r>
          </a:p>
          <a:p>
            <a:r>
              <a:rPr lang="en-GB" sz="2160" dirty="0"/>
              <a:t>A very basic recommendation is that 2 to 3 hidden layers be used for less complex problems, and 3 to 5 hidden layers be used for more complex problems.</a:t>
            </a:r>
          </a:p>
          <a:p>
            <a:r>
              <a:rPr lang="en-GB" sz="2160" dirty="0"/>
              <a:t>Several deep learning architectures use more layers. The more layers you add, the more hyperparameters you need to train and optimise. This complexity would impact your network's convergence (and overfitting). </a:t>
            </a:r>
          </a:p>
          <a:p>
            <a:r>
              <a:rPr lang="en-GB" sz="2160" dirty="0"/>
              <a:t>The number of neurons in hidden layers is also important (width) of the network.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5465D0-D4A4-DEF3-9F16-7FA9A1356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54</a:t>
            </a:fld>
            <a:endParaRPr lang="en-GB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A2388F8-3071-A2FB-2CE5-87D585CC9578}"/>
                  </a:ext>
                </a:extLst>
              </p14:cNvPr>
              <p14:cNvContentPartPr/>
              <p14:nvPr/>
            </p14:nvContentPartPr>
            <p14:xfrm>
              <a:off x="2870640" y="5176440"/>
              <a:ext cx="2311920" cy="15832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A2388F8-3071-A2FB-2CE5-87D585CC957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54440" y="5160240"/>
                <a:ext cx="2344320" cy="161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59359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1A8DE-2C1E-6DD1-57E7-8A36003CD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Dropouts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73F29-A55F-B7FD-B367-576E9520D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Dropout is a regularisation technique to reduce the risk of overfitting in neural networks. </a:t>
            </a:r>
          </a:p>
          <a:p>
            <a:r>
              <a:rPr lang="en-GB" dirty="0"/>
              <a:t>In neural networks, it refers to temporarily dropping input and hidden layer nodes. </a:t>
            </a:r>
          </a:p>
          <a:p>
            <a:r>
              <a:rPr lang="en-GB" dirty="0"/>
              <a:t>This creates a new temporary architecture by randomly dropping a percentage of nodes during the training process.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B722E-4157-7FCE-67BF-341FE0A19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55</a:t>
            </a:fld>
            <a:endParaRPr lang="en-GB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E15205F-6D1F-F932-D900-A6360B796C7A}"/>
                  </a:ext>
                </a:extLst>
              </p14:cNvPr>
              <p14:cNvContentPartPr/>
              <p14:nvPr/>
            </p14:nvContentPartPr>
            <p14:xfrm>
              <a:off x="2653920" y="4407840"/>
              <a:ext cx="1024920" cy="1431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E15205F-6D1F-F932-D900-A6360B796C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37720" y="4391640"/>
                <a:ext cx="1057320" cy="146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47644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7C415-CD99-1C4A-A0DE-7D0BF31D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 – philosophy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9F820-089D-C846-A018-B35AF74BD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key idea behind applying dropout is that training a neural network by adding a stochastic </a:t>
            </a:r>
            <a:r>
              <a:rPr lang="en-US" dirty="0" err="1"/>
              <a:t>behaviour</a:t>
            </a:r>
            <a:r>
              <a:rPr lang="en-US" dirty="0"/>
              <a:t> and making predictions, and averaging over multiple stochastic decisions simulates a form of bagging with parameter sharing.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 Bagging (i.e., bootstrap aggregation), several models are combined to reduce the </a:t>
            </a:r>
            <a:r>
              <a:rPr lang="en-US" dirty="0" err="1"/>
              <a:t>generalisation</a:t>
            </a:r>
            <a:r>
              <a:rPr lang="en-US" dirty="0"/>
              <a:t> error. </a:t>
            </a:r>
          </a:p>
          <a:p>
            <a:r>
              <a:rPr lang="en-US" dirty="0"/>
              <a:t>The idea of Bagging is to train multiple models separately and then use all the models to vote on the output for the test example.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92E95-10A7-FE45-86AE-B8B534FF8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56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10257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D11AA-1D7C-3946-95CF-74F16E24A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Dropouts – practical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A335C-5133-B14E-999A-7E0AB1872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the training sample is very small, the dropout method is not very effective. </a:t>
            </a:r>
          </a:p>
          <a:p>
            <a:r>
              <a:rPr lang="en-US" dirty="0"/>
              <a:t>When additional unlabeled samples are available, unsupervised feature learning can improve performance better than dropout.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E8931-EB8D-CD41-A57D-53DE989BF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57</a:t>
            </a:fld>
            <a:endParaRPr lang="en-GB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5EFDD32-00E7-9399-598B-5342A593F0D6}"/>
                  </a:ext>
                </a:extLst>
              </p14:cNvPr>
              <p14:cNvContentPartPr/>
              <p14:nvPr/>
            </p14:nvContentPartPr>
            <p14:xfrm>
              <a:off x="374400" y="1701360"/>
              <a:ext cx="8802720" cy="4244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5EFDD32-00E7-9399-598B-5342A593F0D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8200" y="1679760"/>
                <a:ext cx="8840520" cy="428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4669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9DECC-2000-3CD9-3EA1-DD3CF1A76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0944EA-A188-89FB-9F9D-2230006EF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58</a:t>
            </a:fld>
            <a:endParaRPr lang="en-GB" alt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B3D4226-A77B-ED36-9701-4BDEA821D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596" y="775202"/>
            <a:ext cx="9326880" cy="560654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F08DB9C-93DB-71FB-0B2E-5E2C97C1EA2C}"/>
                  </a:ext>
                </a:extLst>
              </p14:cNvPr>
              <p14:cNvContentPartPr/>
              <p14:nvPr/>
            </p14:nvContentPartPr>
            <p14:xfrm>
              <a:off x="1096920" y="183960"/>
              <a:ext cx="9003600" cy="55839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F08DB9C-93DB-71FB-0B2E-5E2C97C1EA2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0720" y="162360"/>
                <a:ext cx="9036000" cy="562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84725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54597-8EC9-8570-E2C8-945E5EBA5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86F76-8813-F4DE-2F3D-787008525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ct val="30000"/>
              </a:spcBef>
              <a:spcAft>
                <a:spcPct val="0"/>
              </a:spcAft>
              <a:buNone/>
              <a:defRPr/>
            </a:pPr>
            <a:r>
              <a:rPr lang="en-GB" sz="1800" kern="1200" dirty="0"/>
              <a:t>You’re training an MLP to predict stroke risk from patient data (age, blood pressure, imaging features). The network has multiple hidden layers and uses </a:t>
            </a:r>
            <a:r>
              <a:rPr lang="en-GB" sz="1800" kern="1200" dirty="0" err="1"/>
              <a:t>ReLU</a:t>
            </a:r>
            <a:r>
              <a:rPr lang="en-GB" sz="1800" kern="1200" dirty="0"/>
              <a:t> activations.</a:t>
            </a:r>
          </a:p>
          <a:p>
            <a:pPr marL="0" lvl="0" indent="0">
              <a:spcBef>
                <a:spcPct val="30000"/>
              </a:spcBef>
              <a:spcAft>
                <a:spcPct val="0"/>
              </a:spcAft>
              <a:buNone/>
              <a:defRPr/>
            </a:pPr>
            <a:endParaRPr lang="en-GB" kern="1200" dirty="0"/>
          </a:p>
          <a:p>
            <a:r>
              <a:rPr lang="en-GB" sz="1600" b="1" kern="1200" dirty="0"/>
              <a:t>Gradient Flow:</a:t>
            </a:r>
            <a:endParaRPr lang="en-GB" sz="1600" kern="1200" dirty="0"/>
          </a:p>
          <a:p>
            <a:pPr lvl="1"/>
            <a:r>
              <a:rPr lang="en-GB" sz="1600" kern="1200" dirty="0"/>
              <a:t>How do optimisers like </a:t>
            </a:r>
            <a:r>
              <a:rPr lang="en-GB" sz="1600" b="1" kern="1200" dirty="0"/>
              <a:t>SGD</a:t>
            </a:r>
            <a:r>
              <a:rPr lang="en-GB" sz="1600" kern="1200" dirty="0"/>
              <a:t>, </a:t>
            </a:r>
            <a:r>
              <a:rPr lang="en-GB" sz="1600" b="1" kern="1200" dirty="0"/>
              <a:t>Momentum</a:t>
            </a:r>
            <a:r>
              <a:rPr lang="en-GB" sz="1600" kern="1200" dirty="0"/>
              <a:t>, and </a:t>
            </a:r>
            <a:r>
              <a:rPr lang="en-GB" sz="1600" b="1" kern="1200" dirty="0"/>
              <a:t>Adam</a:t>
            </a:r>
            <a:r>
              <a:rPr lang="en-GB" sz="1600" kern="1200" dirty="0"/>
              <a:t> affect convergence speed and stability in deep MLPs?</a:t>
            </a:r>
          </a:p>
          <a:p>
            <a:pPr lvl="1"/>
            <a:r>
              <a:rPr lang="en-GB" sz="1600" kern="1200" dirty="0"/>
              <a:t>What happens if gradients vanish or explode during training?</a:t>
            </a:r>
          </a:p>
          <a:p>
            <a:r>
              <a:rPr lang="en-GB" sz="1600" b="1" kern="1200" dirty="0"/>
              <a:t>Learning Rate Scheduling:</a:t>
            </a:r>
            <a:endParaRPr lang="en-GB" sz="1600" kern="1200" dirty="0"/>
          </a:p>
          <a:p>
            <a:pPr lvl="1"/>
            <a:r>
              <a:rPr lang="en-GB" sz="1600" kern="1200" dirty="0"/>
              <a:t>Why is a fixed learning rate problematic for MLPs?</a:t>
            </a:r>
          </a:p>
          <a:p>
            <a:pPr lvl="1"/>
            <a:r>
              <a:rPr lang="en-GB" sz="1600" kern="1200" dirty="0"/>
              <a:t>How do adaptive methods (Adam, </a:t>
            </a:r>
            <a:r>
              <a:rPr lang="en-GB" sz="1600" kern="1200" dirty="0" err="1"/>
              <a:t>RMSProp</a:t>
            </a:r>
            <a:r>
              <a:rPr lang="en-GB" sz="1600" kern="1200" dirty="0"/>
              <a:t>) compare to scheduled decay?</a:t>
            </a:r>
          </a:p>
          <a:p>
            <a:r>
              <a:rPr lang="en-GB" sz="1600" b="1" kern="1200" dirty="0"/>
              <a:t>Regularisation and Generalisation:</a:t>
            </a:r>
            <a:endParaRPr lang="en-GB" sz="1600" kern="1200" dirty="0"/>
          </a:p>
          <a:p>
            <a:pPr lvl="1"/>
            <a:r>
              <a:rPr lang="en-GB" sz="1600" kern="1200" dirty="0"/>
              <a:t>How do dropout and weight decay interact with optimiser behaviour?</a:t>
            </a:r>
          </a:p>
          <a:p>
            <a:pPr lvl="1"/>
            <a:r>
              <a:rPr lang="en-GB" sz="1600" kern="1200" dirty="0"/>
              <a:t>Can an optimiser compensate for poor regularisation choices?</a:t>
            </a:r>
          </a:p>
          <a:p>
            <a:endParaRPr lang="en-GB" sz="1400" dirty="0"/>
          </a:p>
          <a:p>
            <a:endParaRPr lang="en-GB" sz="1400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CA925-D4D6-828B-1C18-7678ABAC1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59</a:t>
            </a:fld>
            <a:endParaRPr lang="en-GB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78E13B3-F3C5-B352-7325-D7229596C352}"/>
                  </a:ext>
                </a:extLst>
              </p14:cNvPr>
              <p14:cNvContentPartPr/>
              <p14:nvPr/>
            </p14:nvContentPartPr>
            <p14:xfrm>
              <a:off x="1951560" y="1707840"/>
              <a:ext cx="8112600" cy="49402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78E13B3-F3C5-B352-7325-D7229596C3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35360" y="1691640"/>
                <a:ext cx="8145000" cy="497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4879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E882-0F1A-F849-85F1-BF4063E06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neurons and the effect of bias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B4AD7C-269A-8B44-8927-16802B67C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6</a:t>
            </a:fld>
            <a:endParaRPr lang="en-GB" alt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B5E7765-2EC3-0F48-ACA1-75666BA95C07}"/>
              </a:ext>
            </a:extLst>
          </p:cNvPr>
          <p:cNvCxnSpPr>
            <a:cxnSpLocks/>
          </p:cNvCxnSpPr>
          <p:nvPr/>
        </p:nvCxnSpPr>
        <p:spPr>
          <a:xfrm>
            <a:off x="6268819" y="2355377"/>
            <a:ext cx="0" cy="64363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8BA3EFA-674C-8D4C-8FAB-94077AA15D93}"/>
              </a:ext>
            </a:extLst>
          </p:cNvPr>
          <p:cNvSpPr/>
          <p:nvPr/>
        </p:nvSpPr>
        <p:spPr>
          <a:xfrm>
            <a:off x="6016791" y="1854605"/>
            <a:ext cx="504056" cy="43648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4D54E21-7E97-3D8B-C28D-71A1F2ADB344}"/>
              </a:ext>
            </a:extLst>
          </p:cNvPr>
          <p:cNvSpPr/>
          <p:nvPr/>
        </p:nvSpPr>
        <p:spPr>
          <a:xfrm>
            <a:off x="5375920" y="2996952"/>
            <a:ext cx="1950144" cy="1944216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696075-8365-E07F-7C47-DC7BFFC4E7B8}"/>
              </a:ext>
            </a:extLst>
          </p:cNvPr>
          <p:cNvSpPr/>
          <p:nvPr/>
        </p:nvSpPr>
        <p:spPr>
          <a:xfrm>
            <a:off x="2783633" y="2204865"/>
            <a:ext cx="792088" cy="79208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AE69A-52CE-6097-6099-F08DC39A6601}"/>
              </a:ext>
            </a:extLst>
          </p:cNvPr>
          <p:cNvSpPr/>
          <p:nvPr/>
        </p:nvSpPr>
        <p:spPr>
          <a:xfrm>
            <a:off x="2777705" y="4827653"/>
            <a:ext cx="792088" cy="79208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5996FF-DC04-5717-0BC7-CDEF61535F43}"/>
              </a:ext>
            </a:extLst>
          </p:cNvPr>
          <p:cNvSpPr/>
          <p:nvPr/>
        </p:nvSpPr>
        <p:spPr>
          <a:xfrm>
            <a:off x="2777705" y="3549491"/>
            <a:ext cx="792088" cy="79208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9D0F9C-ACD9-D503-AE48-6D1D161C4C9E}"/>
              </a:ext>
            </a:extLst>
          </p:cNvPr>
          <p:cNvCxnSpPr>
            <a:cxnSpLocks/>
          </p:cNvCxnSpPr>
          <p:nvPr/>
        </p:nvCxnSpPr>
        <p:spPr>
          <a:xfrm>
            <a:off x="3569792" y="2749362"/>
            <a:ext cx="1950144" cy="75473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C4FF11-E092-09ED-2B79-2EFD1CC1475A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3569793" y="3945535"/>
            <a:ext cx="1806128" cy="2352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9D1B654-2C69-C32E-2813-0EAE4A6201D0}"/>
              </a:ext>
            </a:extLst>
          </p:cNvPr>
          <p:cNvCxnSpPr>
            <a:cxnSpLocks/>
            <a:stCxn id="13" idx="6"/>
          </p:cNvCxnSpPr>
          <p:nvPr/>
        </p:nvCxnSpPr>
        <p:spPr>
          <a:xfrm flipV="1">
            <a:off x="3569792" y="4460216"/>
            <a:ext cx="1950144" cy="76348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98D1E5C-D5FF-E473-13D3-549FC2C02834}"/>
              </a:ext>
            </a:extLst>
          </p:cNvPr>
          <p:cNvCxnSpPr>
            <a:cxnSpLocks/>
          </p:cNvCxnSpPr>
          <p:nvPr/>
        </p:nvCxnSpPr>
        <p:spPr>
          <a:xfrm>
            <a:off x="7326065" y="3969060"/>
            <a:ext cx="1008112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346F038-64E6-ACDF-B95D-B1C7D5E7ADAA}"/>
              </a:ext>
            </a:extLst>
          </p:cNvPr>
          <p:cNvSpPr/>
          <p:nvPr/>
        </p:nvSpPr>
        <p:spPr>
          <a:xfrm>
            <a:off x="8334177" y="3573712"/>
            <a:ext cx="792088" cy="79208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1A2B0C-6530-BE47-7536-1ADE576C0BEA}"/>
              </a:ext>
            </a:extLst>
          </p:cNvPr>
          <p:cNvSpPr txBox="1"/>
          <p:nvPr/>
        </p:nvSpPr>
        <p:spPr>
          <a:xfrm>
            <a:off x="8578730" y="3763488"/>
            <a:ext cx="368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7AA0E74-0FFD-17E5-002E-78DF3213E51C}"/>
                  </a:ext>
                </a:extLst>
              </p:cNvPr>
              <p:cNvSpPr txBox="1"/>
              <p:nvPr/>
            </p:nvSpPr>
            <p:spPr>
              <a:xfrm>
                <a:off x="2985254" y="2380935"/>
                <a:ext cx="44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7AA0E74-0FFD-17E5-002E-78DF3213E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254" y="2380935"/>
                <a:ext cx="4458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EEDE47B-15CA-B763-D54E-BF77F2CD3E2C}"/>
                  </a:ext>
                </a:extLst>
              </p:cNvPr>
              <p:cNvSpPr txBox="1"/>
              <p:nvPr/>
            </p:nvSpPr>
            <p:spPr>
              <a:xfrm>
                <a:off x="2971502" y="3688229"/>
                <a:ext cx="44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EEDE47B-15CA-B763-D54E-BF77F2CD3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502" y="3688229"/>
                <a:ext cx="445800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2CBBC7F-48FA-FB05-BE8A-9E6CD739A21F}"/>
                  </a:ext>
                </a:extLst>
              </p:cNvPr>
              <p:cNvSpPr txBox="1"/>
              <p:nvPr/>
            </p:nvSpPr>
            <p:spPr>
              <a:xfrm>
                <a:off x="2985254" y="4973223"/>
                <a:ext cx="44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2CBBC7F-48FA-FB05-BE8A-9E6CD739A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254" y="4973223"/>
                <a:ext cx="4458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5E7F061-7B58-900A-DDBB-95ECE19C0044}"/>
                  </a:ext>
                </a:extLst>
              </p:cNvPr>
              <p:cNvSpPr txBox="1"/>
              <p:nvPr/>
            </p:nvSpPr>
            <p:spPr>
              <a:xfrm>
                <a:off x="3971763" y="3493025"/>
                <a:ext cx="7920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5E7F061-7B58-900A-DDBB-95ECE19C0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763" y="3493025"/>
                <a:ext cx="79208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5D7D5B4-D180-89EA-00FD-40905FC6ADC3}"/>
                  </a:ext>
                </a:extLst>
              </p:cNvPr>
              <p:cNvSpPr txBox="1"/>
              <p:nvPr/>
            </p:nvSpPr>
            <p:spPr>
              <a:xfrm>
                <a:off x="3965836" y="2527763"/>
                <a:ext cx="7920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5D7D5B4-D180-89EA-00FD-40905FC6A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836" y="2527763"/>
                <a:ext cx="79208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39C3AA8-3195-25CB-9E98-4583B7C7A5AE}"/>
                  </a:ext>
                </a:extLst>
              </p:cNvPr>
              <p:cNvSpPr txBox="1"/>
              <p:nvPr/>
            </p:nvSpPr>
            <p:spPr>
              <a:xfrm>
                <a:off x="3965836" y="4410501"/>
                <a:ext cx="7920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39C3AA8-3195-25CB-9E98-4583B7C7A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836" y="4410501"/>
                <a:ext cx="79208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CA791F2-98C6-6979-37F3-5F0BDDFE1BE3}"/>
                  </a:ext>
                </a:extLst>
              </p:cNvPr>
              <p:cNvSpPr txBox="1"/>
              <p:nvPr/>
            </p:nvSpPr>
            <p:spPr>
              <a:xfrm>
                <a:off x="4981212" y="3548961"/>
                <a:ext cx="2739559" cy="7982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8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168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168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168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8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8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sz="168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8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8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GB" sz="168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68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GB" sz="168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168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GB" sz="168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CA791F2-98C6-6979-37F3-5F0BDDFE1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212" y="3548961"/>
                <a:ext cx="2739559" cy="798295"/>
              </a:xfrm>
              <a:prstGeom prst="rect">
                <a:avLst/>
              </a:prstGeom>
              <a:blipFill>
                <a:blip r:embed="rId9"/>
                <a:stretch>
                  <a:fillRect l="-461" t="-98438" b="-1531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A0B5A64-4039-23BC-81C9-83BDE9A5B83B}"/>
                  </a:ext>
                </a:extLst>
              </p14:cNvPr>
              <p14:cNvContentPartPr/>
              <p14:nvPr/>
            </p14:nvContentPartPr>
            <p14:xfrm>
              <a:off x="3238560" y="2575080"/>
              <a:ext cx="4539600" cy="2752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A0B5A64-4039-23BC-81C9-83BDE9A5B83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22360" y="2558880"/>
                <a:ext cx="4572000" cy="278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19399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F6EA2-14BC-76D1-379F-525047DC6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882" y="2286000"/>
            <a:ext cx="9875520" cy="1143001"/>
          </a:xfrm>
        </p:spPr>
        <p:txBody>
          <a:bodyPr/>
          <a:lstStyle/>
          <a:p>
            <a:r>
              <a:rPr lang="en-GB" dirty="0"/>
              <a:t>Review 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CCE4F5-FE1F-EFA2-7A2E-4EEC1B2D0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60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334047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1B0F2-3821-CD3D-B330-CD4F2421D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699EC-FACD-9F52-BC28-40113A709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could be the purpose of a NN architecture like this?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D314E9-EACD-0287-4107-3D552A2EE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61</a:t>
            </a:fld>
            <a:endParaRPr lang="en-GB" alt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C97288C9-9E88-B6B0-F7F8-6C441D2B8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1700808"/>
            <a:ext cx="9326880" cy="376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345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CF8EF-3CAD-00AF-7B8A-A1D562022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7E818-E523-E292-D896-F6A80494E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Which of these will not improve the convergence of a neural network model?</a:t>
            </a:r>
          </a:p>
          <a:p>
            <a:pPr lvl="1"/>
            <a:r>
              <a:rPr lang="en-GB" dirty="0"/>
              <a:t>Adaptive learning rate</a:t>
            </a:r>
          </a:p>
          <a:p>
            <a:pPr lvl="1"/>
            <a:r>
              <a:rPr lang="en-GB" dirty="0"/>
              <a:t>Data normalisation</a:t>
            </a:r>
          </a:p>
          <a:p>
            <a:pPr lvl="1"/>
            <a:r>
              <a:rPr lang="en-GB" dirty="0"/>
              <a:t>Using an optimiser method</a:t>
            </a:r>
          </a:p>
          <a:p>
            <a:pPr lvl="1"/>
            <a:r>
              <a:rPr lang="en-GB" dirty="0"/>
              <a:t>Initialising all the weights to zero (zero initialisation)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B2D7BF-80DB-160C-C9DE-D82E4E21E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62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7791245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47F4E-9B94-F5CB-203A-DCC969CCA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Acknowledgments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78951-2515-EE74-D7C0-67A8C7FA6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160" dirty="0"/>
              <a:t>Some of the slides are adapted from Dive into Deep Learning by Aston Zhang </a:t>
            </a:r>
            <a:r>
              <a:rPr lang="en-GB" sz="2160" i="1" dirty="0"/>
              <a:t>et al</a:t>
            </a:r>
            <a:r>
              <a:rPr lang="en-GB" sz="2160" dirty="0"/>
              <a:t>., https://d2l.ai/</a:t>
            </a:r>
            <a:r>
              <a:rPr lang="en-GB" sz="2160" dirty="0" err="1"/>
              <a:t>index.html</a:t>
            </a:r>
            <a:r>
              <a:rPr lang="en-GB" sz="216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68C321-C8FD-6B4F-73D6-4A04023A7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63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6535266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D4B0E-EC4B-AF65-F5A6-6C77B84E6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have any questions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C2CD0-A4E6-0FCE-E04C-C1C1CB0C3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feel free to arrange a meeting or email (p.barnaghi@imperial.ac.uk). </a:t>
            </a:r>
          </a:p>
          <a:p>
            <a:r>
              <a:rPr lang="en-US" dirty="0"/>
              <a:t>My office: 928, Sir Michael Uren Research Hub, White City Campus.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1F661-CD16-4A1E-EAB3-76CFDCC66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64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2621852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54D05-FE96-EDFD-05C6-8D929E43D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6291" y="2857500"/>
            <a:ext cx="9875520" cy="1143001"/>
          </a:xfrm>
        </p:spPr>
        <p:txBody>
          <a:bodyPr/>
          <a:lstStyle/>
          <a:p>
            <a:r>
              <a:rPr lang="en-GB" dirty="0"/>
              <a:t>Further reading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2CBC6-DBC3-1E50-C147-F67DB2215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65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1986044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0B60A-A8A4-F82E-F90F-372A336B8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Derivative of Sigmoid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507A28-C1D7-A6F3-E2B4-F772C30EB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66</a:t>
            </a:fld>
            <a:endParaRPr lang="en-GB" altLang="en-US" dirty="0"/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63708E42-7032-E8EC-9C1A-B0D75EA13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20" y="2273558"/>
            <a:ext cx="8595360" cy="112776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6AAFA948-A7FD-41D9-C08F-A0EE91CFD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797" y="1252478"/>
            <a:ext cx="3901440" cy="10210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C0E3CF-81A8-927D-BBBE-A2F4E5C9C5B2}"/>
              </a:ext>
            </a:extLst>
          </p:cNvPr>
          <p:cNvSpPr txBox="1"/>
          <p:nvPr/>
        </p:nvSpPr>
        <p:spPr>
          <a:xfrm>
            <a:off x="767408" y="6232482"/>
            <a:ext cx="7680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 for the formula: Dive into Deep Learning by Aston Zhang </a:t>
            </a:r>
            <a:r>
              <a:rPr lang="en-GB" sz="1000" i="1" dirty="0">
                <a:latin typeface="Gill Sans MT" panose="020B0502020104020203" pitchFamily="34" charset="77"/>
              </a:rPr>
              <a:t>et al</a:t>
            </a:r>
            <a:r>
              <a:rPr lang="en-GB" sz="1000" dirty="0">
                <a:latin typeface="Gill Sans MT" panose="020B0502020104020203" pitchFamily="34" charset="77"/>
              </a:rPr>
              <a:t>., https://d2l.ai/</a:t>
            </a:r>
            <a:r>
              <a:rPr lang="en-GB" sz="1000" dirty="0" err="1">
                <a:latin typeface="Gill Sans MT" panose="020B0502020104020203" pitchFamily="34" charset="77"/>
              </a:rPr>
              <a:t>index.html</a:t>
            </a:r>
            <a:r>
              <a:rPr lang="en-GB" sz="1000" dirty="0">
                <a:latin typeface="Gill Sans MT" panose="020B0502020104020203" pitchFamily="34" charset="77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816963-5EDC-1615-83B5-5DA477B6E7E9}"/>
                  </a:ext>
                </a:extLst>
              </p:cNvPr>
              <p:cNvSpPr txBox="1"/>
              <p:nvPr/>
            </p:nvSpPr>
            <p:spPr>
              <a:xfrm>
                <a:off x="1851798" y="3838940"/>
                <a:ext cx="8910320" cy="2086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920" dirty="0">
                    <a:latin typeface="Gill Sans MT" panose="020B0502020104020203" pitchFamily="34" charset="77"/>
                  </a:rPr>
                  <a:t>If you are interested in the proof of how this is derived, see: </a:t>
                </a:r>
              </a:p>
              <a:p>
                <a:r>
                  <a:rPr lang="en-GB" sz="1680" dirty="0">
                    <a:latin typeface="Gill Sans MT" panose="020B0502020104020203" pitchFamily="34" charset="77"/>
                  </a:rPr>
                  <a:t>Lin (2019, Jan. 12). Data science: Data science tutorials. </a:t>
                </a:r>
              </a:p>
              <a:p>
                <a:r>
                  <a:rPr lang="en-GB" sz="1920" dirty="0">
                    <a:latin typeface="Gill Sans MT" panose="020B0502020104020203" pitchFamily="34" charset="77"/>
                  </a:rPr>
                  <a:t>https://</a:t>
                </a:r>
                <a:r>
                  <a:rPr lang="en-GB" sz="1920" dirty="0" err="1">
                    <a:latin typeface="Gill Sans MT" panose="020B0502020104020203" pitchFamily="34" charset="77"/>
                  </a:rPr>
                  <a:t>hausetutorials.netlify.app</a:t>
                </a:r>
                <a:r>
                  <a:rPr lang="en-GB" sz="1920" dirty="0">
                    <a:latin typeface="Gill Sans MT" panose="020B0502020104020203" pitchFamily="34" charset="77"/>
                  </a:rPr>
                  <a:t>/posts/2019-12-01-neural-networks-deriving-the-sigmoid-derivative/</a:t>
                </a:r>
              </a:p>
              <a:p>
                <a:endParaRPr lang="en-GB" sz="1920" dirty="0">
                  <a:latin typeface="Gill Sans MT" panose="020B0502020104020203" pitchFamily="34" charset="77"/>
                </a:endParaRPr>
              </a:p>
              <a:p>
                <a:r>
                  <a:rPr lang="en-GB" sz="1920" dirty="0">
                    <a:latin typeface="Gill Sans MT" panose="020B0502020104020203" pitchFamily="34" charset="77"/>
                  </a:rPr>
                  <a:t>For more information on </a:t>
                </a:r>
                <a14:m>
                  <m:oMath xmlns:m="http://schemas.openxmlformats.org/officeDocument/2006/math">
                    <m:r>
                      <a:rPr lang="en-GB" sz="192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GB" sz="1920" i="1" baseline="30000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920" dirty="0">
                    <a:latin typeface="Gill Sans MT" panose="020B0502020104020203" pitchFamily="34" charset="77"/>
                  </a:rPr>
                  <a:t> derivative, see: </a:t>
                </a:r>
              </a:p>
              <a:p>
                <a:r>
                  <a:rPr lang="en-GB" sz="1680" dirty="0">
                    <a:latin typeface="Gill Sans MT" panose="020B0502020104020203" pitchFamily="34" charset="77"/>
                  </a:rPr>
                  <a:t>http://</a:t>
                </a:r>
                <a:r>
                  <a:rPr lang="en-GB" sz="1680" dirty="0" err="1">
                    <a:latin typeface="Gill Sans MT" panose="020B0502020104020203" pitchFamily="34" charset="77"/>
                  </a:rPr>
                  <a:t>www.intuitive-calculus.com</a:t>
                </a:r>
                <a:r>
                  <a:rPr lang="en-GB" sz="1680" dirty="0">
                    <a:latin typeface="Gill Sans MT" panose="020B0502020104020203" pitchFamily="34" charset="77"/>
                  </a:rPr>
                  <a:t>/derivative-of-e-</a:t>
                </a:r>
                <a:r>
                  <a:rPr lang="en-GB" sz="1680" dirty="0" err="1">
                    <a:latin typeface="Gill Sans MT" panose="020B0502020104020203" pitchFamily="34" charset="77"/>
                  </a:rPr>
                  <a:t>x.html</a:t>
                </a:r>
                <a:endParaRPr lang="en-GB" sz="1680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816963-5EDC-1615-83B5-5DA477B6E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798" y="3838940"/>
                <a:ext cx="8910320" cy="2086725"/>
              </a:xfrm>
              <a:prstGeom prst="rect">
                <a:avLst/>
              </a:prstGeom>
              <a:blipFill>
                <a:blip r:embed="rId4"/>
                <a:stretch>
                  <a:fillRect l="-569" t="-1212" b="-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13956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F18F-A11E-FE9E-0CF1-8B12DD542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of </a:t>
            </a:r>
            <a:r>
              <a:rPr lang="en-GB" dirty="0" err="1"/>
              <a:t>ReLU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EBE678-EA12-C153-6C91-C7B7C390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67</a:t>
            </a:fld>
            <a:endParaRPr lang="en-GB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7FF3238-89B7-5D4C-4A85-20C5E4A7D1FD}"/>
                  </a:ext>
                </a:extLst>
              </p:cNvPr>
              <p:cNvSpPr txBox="1"/>
              <p:nvPr/>
            </p:nvSpPr>
            <p:spPr>
              <a:xfrm>
                <a:off x="1588998" y="1700808"/>
                <a:ext cx="5107424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𝑔𝑟𝑎𝑑𝑖𝑒𝑛𝑡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𝑅𝑒𝐿𝑈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 </m:t>
                      </m:r>
                      <m:d>
                        <m:dPr>
                          <m:begChr m:val="{"/>
                          <m:endChr m:val="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0     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1    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&gt;0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7FF3238-89B7-5D4C-4A85-20C5E4A7D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998" y="1700808"/>
                <a:ext cx="5107424" cy="710194"/>
              </a:xfrm>
              <a:prstGeom prst="rect">
                <a:avLst/>
              </a:prstGeom>
              <a:blipFill>
                <a:blip r:embed="rId2"/>
                <a:stretch>
                  <a:fillRect t="-186207" b="-2706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62ACACA-2A9A-76B4-8B1E-58E60550B044}"/>
              </a:ext>
            </a:extLst>
          </p:cNvPr>
          <p:cNvSpPr txBox="1"/>
          <p:nvPr/>
        </p:nvSpPr>
        <p:spPr>
          <a:xfrm>
            <a:off x="1560430" y="3319620"/>
            <a:ext cx="91173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920" dirty="0">
                <a:latin typeface="Gill Sans MT" panose="020B0502020104020203" pitchFamily="34" charset="77"/>
              </a:rPr>
              <a:t>For other gradients and an excellent summary, you can refer to the blog post by by Andrew Wood at: </a:t>
            </a:r>
          </a:p>
          <a:p>
            <a:endParaRPr lang="en-GB" sz="1920" dirty="0">
              <a:latin typeface="Gill Sans MT" panose="020B0502020104020203" pitchFamily="34" charset="77"/>
            </a:endParaRPr>
          </a:p>
          <a:p>
            <a:r>
              <a:rPr lang="en-GB" sz="1920" dirty="0">
                <a:latin typeface="Gill Sans MT" panose="020B0502020104020203" pitchFamily="34" charset="77"/>
              </a:rPr>
              <a:t>https://aew61.github.io/blog/</a:t>
            </a:r>
            <a:r>
              <a:rPr lang="en-GB" sz="1920" dirty="0" err="1">
                <a:latin typeface="Gill Sans MT" panose="020B0502020104020203" pitchFamily="34" charset="77"/>
              </a:rPr>
              <a:t>artificial_neural_networks</a:t>
            </a:r>
            <a:r>
              <a:rPr lang="en-GB" sz="1920" dirty="0">
                <a:latin typeface="Gill Sans MT" panose="020B0502020104020203" pitchFamily="34" charset="77"/>
              </a:rPr>
              <a:t>/1_background/1.b_activation_functions_and_derivatives.html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4D3277-0122-3329-E932-1C659CF2EDB6}"/>
              </a:ext>
            </a:extLst>
          </p:cNvPr>
          <p:cNvSpPr txBox="1"/>
          <p:nvPr/>
        </p:nvSpPr>
        <p:spPr>
          <a:xfrm>
            <a:off x="767408" y="6232482"/>
            <a:ext cx="7680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 for the formula: Dive into Deep Learning by Aston Zhang </a:t>
            </a:r>
            <a:r>
              <a:rPr lang="en-GB" sz="1000" i="1" dirty="0">
                <a:latin typeface="Gill Sans MT" panose="020B0502020104020203" pitchFamily="34" charset="77"/>
              </a:rPr>
              <a:t>et al</a:t>
            </a:r>
            <a:r>
              <a:rPr lang="en-GB" sz="1000" dirty="0">
                <a:latin typeface="Gill Sans MT" panose="020B0502020104020203" pitchFamily="34" charset="77"/>
              </a:rPr>
              <a:t>., https://d2l.ai/</a:t>
            </a:r>
            <a:r>
              <a:rPr lang="en-GB" sz="1000" dirty="0" err="1">
                <a:latin typeface="Gill Sans MT" panose="020B0502020104020203" pitchFamily="34" charset="77"/>
              </a:rPr>
              <a:t>index.html</a:t>
            </a:r>
            <a:r>
              <a:rPr lang="en-GB" sz="1000" dirty="0"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277626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779D3-B7E6-3355-669F-DFCCEF12E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initialisation**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0CBA13-3F13-ACE5-5F7A-C547425572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𝑃𝑦𝑡𝑜𝑟𝑐h</m:t>
                    </m:r>
                  </m:oMath>
                </a14:m>
                <a:r>
                  <a:rPr lang="en-GB" dirty="0">
                    <a:solidFill>
                      <a:srgbClr val="262626"/>
                    </a:solidFill>
                  </a:rPr>
                  <a:t> r</a:t>
                </a:r>
                <a:r>
                  <a:rPr lang="en-GB" b="0" i="0" u="none" strike="noStrike" dirty="0">
                    <a:solidFill>
                      <a:srgbClr val="262626"/>
                    </a:solidFill>
                    <a:effectLst/>
                  </a:rPr>
                  <a:t>eturn the recommended gain value for the given nonlinearity function. </a:t>
                </a:r>
              </a:p>
              <a:p>
                <a:endParaRPr lang="en-GB" dirty="0">
                  <a:solidFill>
                    <a:srgbClr val="262626"/>
                  </a:solidFill>
                </a:endParaRPr>
              </a:p>
              <a:p>
                <a:r>
                  <a:rPr lang="en-GB" dirty="0"/>
                  <a:t>According to the method described in </a:t>
                </a:r>
                <a:r>
                  <a:rPr lang="en-GB" i="1" dirty="0">
                    <a:effectLst/>
                  </a:rPr>
                  <a:t>Understanding the difficulty of training deep feedforward neural networks</a:t>
                </a:r>
                <a:r>
                  <a:rPr lang="en-GB" dirty="0"/>
                  <a:t>, </a:t>
                </a:r>
                <a:r>
                  <a:rPr lang="en-GB" dirty="0" err="1"/>
                  <a:t>Glorot</a:t>
                </a:r>
                <a:r>
                  <a:rPr lang="en-GB" dirty="0"/>
                  <a:t>, X. &amp; </a:t>
                </a:r>
                <a:r>
                  <a:rPr lang="en-GB" dirty="0" err="1"/>
                  <a:t>Bengio</a:t>
                </a:r>
                <a:r>
                  <a:rPr lang="en-GB" dirty="0"/>
                  <a:t>, Y. (2010), using a uniform distribution. The resulting tensor will have values sampled from 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solidFill>
                          <a:srgbClr val="262626"/>
                        </a:solidFill>
                        <a:effectLst/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GB" b="0" i="1" dirty="0" smtClean="0">
                        <a:solidFill>
                          <a:srgbClr val="262626"/>
                        </a:solidFill>
                        <a:effectLst/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GB" b="0" i="1" dirty="0" err="1" smtClean="0">
                        <a:solidFill>
                          <a:srgbClr val="262626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b="0" i="1" dirty="0" err="1" smtClean="0">
                        <a:solidFill>
                          <a:srgbClr val="262626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dirty="0" err="1" smtClean="0">
                        <a:solidFill>
                          <a:srgbClr val="262626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b="0" i="1" dirty="0" smtClean="0">
                        <a:solidFill>
                          <a:srgbClr val="262626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b="0" i="0" dirty="0">
                    <a:solidFill>
                      <a:srgbClr val="262626"/>
                    </a:solidFill>
                    <a:effectLst/>
                  </a:rPr>
                  <a:t> </a:t>
                </a:r>
                <a:r>
                  <a:rPr lang="en-GB" dirty="0">
                    <a:solidFill>
                      <a:srgbClr val="262626"/>
                    </a:solidFill>
                    <a:effectLst/>
                  </a:rPr>
                  <a:t> where (also known as </a:t>
                </a:r>
                <a:r>
                  <a:rPr lang="en-GB" dirty="0" err="1">
                    <a:solidFill>
                      <a:srgbClr val="262626"/>
                    </a:solidFill>
                    <a:effectLst/>
                  </a:rPr>
                  <a:t>Glorot</a:t>
                </a:r>
                <a:r>
                  <a:rPr lang="en-GB" dirty="0">
                    <a:solidFill>
                      <a:srgbClr val="262626"/>
                    </a:solidFill>
                    <a:effectLst/>
                  </a:rPr>
                  <a:t> initialisation): 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0CBA13-3F13-ACE5-5F7A-C547425572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 t="-1223" r="-3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CC9403-3BCB-20F5-FA00-C6FEAA813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68</a:t>
            </a:fld>
            <a:endParaRPr lang="en-GB" altLang="en-US" dirty="0"/>
          </a:p>
        </p:txBody>
      </p:sp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192BD6DA-CE2D-ED06-955B-CF92A4723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074" y="4545618"/>
            <a:ext cx="4221480" cy="1203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D67978-A10C-93F3-C4DE-79DBEB8B6B89}"/>
              </a:ext>
            </a:extLst>
          </p:cNvPr>
          <p:cNvSpPr txBox="1"/>
          <p:nvPr/>
        </p:nvSpPr>
        <p:spPr>
          <a:xfrm>
            <a:off x="1158240" y="6078135"/>
            <a:ext cx="7458067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80" dirty="0">
                <a:latin typeface="Gill Sans MT" panose="020B0502020104020203" pitchFamily="34" charset="77"/>
              </a:rPr>
              <a:t>Source: https://</a:t>
            </a:r>
            <a:r>
              <a:rPr lang="en-GB" sz="1680" dirty="0" err="1">
                <a:latin typeface="Gill Sans MT" panose="020B0502020104020203" pitchFamily="34" charset="77"/>
              </a:rPr>
              <a:t>pytorch.org</a:t>
            </a:r>
            <a:r>
              <a:rPr lang="en-GB" sz="1680" dirty="0">
                <a:latin typeface="Gill Sans MT" panose="020B0502020104020203" pitchFamily="34" charset="77"/>
              </a:rPr>
              <a:t>/docs/stable/</a:t>
            </a:r>
            <a:r>
              <a:rPr lang="en-GB" sz="1680" dirty="0" err="1">
                <a:latin typeface="Gill Sans MT" panose="020B0502020104020203" pitchFamily="34" charset="77"/>
              </a:rPr>
              <a:t>nn.init.html</a:t>
            </a:r>
            <a:endParaRPr lang="en-GB" sz="1680" dirty="0"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B6A339-3C3D-C110-A80F-8A5DD7DA27D6}"/>
                  </a:ext>
                </a:extLst>
              </p:cNvPr>
              <p:cNvSpPr txBox="1"/>
              <p:nvPr/>
            </p:nvSpPr>
            <p:spPr>
              <a:xfrm>
                <a:off x="1429882" y="5521803"/>
                <a:ext cx="859677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f</a:t>
                </a:r>
                <a14:m>
                  <m:oMath xmlns:m="http://schemas.openxmlformats.org/officeDocument/2006/math">
                    <m:r>
                      <a:rPr lang="en-GB" sz="1200" i="1" dirty="0">
                        <a:latin typeface="Cambria Math" panose="02040503050406030204" pitchFamily="18" charset="0"/>
                      </a:rPr>
                      <m:t>𝑎𝑛</m:t>
                    </m:r>
                    <m:r>
                      <a:rPr lang="en-GB" sz="1200" i="1" dirty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GB" sz="1200" i="1" dirty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GB" sz="1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200" i="1" dirty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GB" sz="1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200" i="1" dirty="0" err="1">
                        <a:latin typeface="Cambria Math" panose="02040503050406030204" pitchFamily="18" charset="0"/>
                      </a:rPr>
                      <m:t>𝑓𝑎𝑛</m:t>
                    </m:r>
                    <m:r>
                      <a:rPr lang="en-GB" sz="1200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GB" sz="1200" i="1" dirty="0" err="1">
                        <a:latin typeface="Cambria Math" panose="02040503050406030204" pitchFamily="18" charset="0"/>
                      </a:rPr>
                      <m:t>𝑜𝑢𝑡</m:t>
                    </m:r>
                  </m:oMath>
                </a14:m>
                <a:r>
                  <a:rPr lang="en-GB" sz="1200" dirty="0"/>
                  <a:t>: </a:t>
                </a:r>
              </a:p>
              <a:p>
                <a:r>
                  <a:rPr lang="en-GB" sz="1200" dirty="0"/>
                  <a:t>https://</a:t>
                </a:r>
                <a:r>
                  <a:rPr lang="en-GB" sz="1200" dirty="0" err="1"/>
                  <a:t>stackoverflow.com</a:t>
                </a:r>
                <a:r>
                  <a:rPr lang="en-GB" sz="1200" dirty="0"/>
                  <a:t>/questions/42670274/how-to-calculate-fan-in-and-fan-out-in-xavier-initialization-for-neural-networks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B6A339-3C3D-C110-A80F-8A5DD7DA2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882" y="5521803"/>
                <a:ext cx="8596777" cy="461665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05017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28F21-5AEA-3149-F47E-30440D080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Newton’s method**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5C03D0-BB5A-6B8A-A336-7332F9DD7B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b="0" i="0" u="none" strike="noStrike" dirty="0">
                    <a:solidFill>
                      <a:srgbClr val="000000"/>
                    </a:solidFill>
                    <a:effectLst/>
                  </a:rPr>
                  <a:t>Newton’s method is an optimisation scheme based on using a second-order Taylor series expansion to approximate </a:t>
                </a:r>
                <a14:m>
                  <m:oMath xmlns:m="http://schemas.openxmlformats.org/officeDocument/2006/math">
                    <m:r>
                      <a:rPr lang="en-GB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GB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𝜃</m:t>
                    </m:r>
                    <m:r>
                      <a:rPr lang="el-GR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l-GR" b="0" i="0" u="none" strike="noStrike" dirty="0">
                    <a:solidFill>
                      <a:srgbClr val="000000"/>
                    </a:solidFill>
                    <a:effectLst/>
                    <a:latin typeface="ff6"/>
                  </a:rPr>
                  <a:t> </a:t>
                </a:r>
                <a:r>
                  <a:rPr lang="en-GB" b="0" i="0" u="none" strike="noStrike" dirty="0">
                    <a:solidFill>
                      <a:srgbClr val="000000"/>
                    </a:solidFill>
                    <a:effectLst/>
                  </a:rPr>
                  <a:t>near some point</a:t>
                </a:r>
                <a:r>
                  <a:rPr lang="en-GB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l-GR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𝜃</m:t>
                    </m:r>
                    <m:r>
                      <a:rPr lang="el-GR" b="0" i="1" u="none" strike="noStrike" baseline="-25000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b="0" i="1" u="none" strike="noStrike" baseline="-25000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0" i="0" u="none" strike="noStrike" dirty="0">
                    <a:solidFill>
                      <a:srgbClr val="000000"/>
                    </a:solidFill>
                    <a:effectLst/>
                  </a:rPr>
                  <a:t>ignoring derivatives </a:t>
                </a:r>
                <a:r>
                  <a:rPr lang="en-GB" dirty="0">
                    <a:solidFill>
                      <a:srgbClr val="000000"/>
                    </a:solidFill>
                  </a:rPr>
                  <a:t>a of </a:t>
                </a:r>
                <a:r>
                  <a:rPr lang="en-GB" b="0" i="0" u="none" strike="noStrike" dirty="0">
                    <a:solidFill>
                      <a:srgbClr val="000000"/>
                    </a:solidFill>
                    <a:effectLst/>
                  </a:rPr>
                  <a:t>higher order:</a:t>
                </a:r>
              </a:p>
              <a:p>
                <a:pPr algn="l"/>
                <a:endParaRPr lang="en-GB" dirty="0">
                  <a:solidFill>
                    <a:srgbClr val="000000"/>
                  </a:solidFill>
                </a:endParaRPr>
              </a:p>
              <a:p>
                <a:pPr algn="l"/>
                <a:endParaRPr lang="en-GB" b="0" i="0" u="none" strike="noStrike" dirty="0">
                  <a:solidFill>
                    <a:srgbClr val="000000"/>
                  </a:solidFill>
                  <a:effectLst/>
                </a:endParaRPr>
              </a:p>
              <a:p>
                <a:pPr algn="l"/>
                <a:r>
                  <a:rPr lang="en-GB" dirty="0">
                    <a:solidFill>
                      <a:srgbClr val="000000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GB" dirty="0">
                    <a:solidFill>
                      <a:srgbClr val="000000"/>
                    </a:solidFill>
                  </a:rPr>
                  <a:t> is the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𝐻𝑒𝑠𝑠𝑖𝑎𝑛</m:t>
                    </m:r>
                  </m:oMath>
                </a14:m>
                <a:r>
                  <a:rPr lang="en-GB" dirty="0">
                    <a:solidFill>
                      <a:srgbClr val="000000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GB" dirty="0">
                    <a:solidFill>
                      <a:srgbClr val="000000"/>
                    </a:solidFill>
                  </a:rPr>
                  <a:t> with respect to </a:t>
                </a:r>
                <a:r>
                  <a:rPr lang="el-GR" dirty="0">
                    <a:solidFill>
                      <a:srgbClr val="000000"/>
                    </a:solidFill>
                  </a:rPr>
                  <a:t>θ</a:t>
                </a:r>
                <a:r>
                  <a:rPr lang="en-GB" dirty="0">
                    <a:solidFill>
                      <a:srgbClr val="000000"/>
                    </a:solidFill>
                  </a:rPr>
                  <a:t> evaluated at </a:t>
                </a:r>
                <a:r>
                  <a:rPr lang="el-GR" dirty="0">
                    <a:solidFill>
                      <a:srgbClr val="000000"/>
                    </a:solidFill>
                  </a:rPr>
                  <a:t>θ</a:t>
                </a:r>
                <a:r>
                  <a:rPr lang="el-GR" baseline="-25000" dirty="0">
                    <a:solidFill>
                      <a:srgbClr val="000000"/>
                    </a:solidFill>
                  </a:rPr>
                  <a:t>0</a:t>
                </a:r>
                <a:r>
                  <a:rPr lang="en-GB" dirty="0">
                    <a:solidFill>
                      <a:srgbClr val="000000"/>
                    </a:solidFill>
                  </a:rPr>
                  <a:t> If we then solve for the critical point of this function, we obtain the Newton parameter update rule:</a:t>
                </a:r>
              </a:p>
              <a:p>
                <a:pPr algn="l"/>
                <a:endParaRPr lang="en-GB" b="0" i="0" u="none" strike="noStrike" dirty="0">
                  <a:solidFill>
                    <a:srgbClr val="000000"/>
                  </a:solidFill>
                  <a:effectLst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5C03D0-BB5A-6B8A-A336-7332F9DD7B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5" t="-1018" r="-1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2D188-70C7-FCA1-78E3-3A763BE58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69</a:t>
            </a:fld>
            <a:endParaRPr lang="en-GB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3237BC-1400-14DA-3F5A-1CE55CF82D1B}"/>
              </a:ext>
            </a:extLst>
          </p:cNvPr>
          <p:cNvSpPr txBox="1"/>
          <p:nvPr/>
        </p:nvSpPr>
        <p:spPr>
          <a:xfrm>
            <a:off x="609600" y="6189634"/>
            <a:ext cx="89001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Source: Adapted from Goodfellow et al., deep Learning, https://www.deeplearningbook.org/contents/optimization.html</a:t>
            </a:r>
          </a:p>
          <a:p>
            <a:r>
              <a:rPr lang="en-GB" sz="1000" dirty="0">
                <a:solidFill>
                  <a:srgbClr val="7030A0"/>
                </a:solidFill>
              </a:rPr>
              <a:t>For more information see Chapter 8 of Goodfellow et al.’s book.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B1114E-35AE-5CC3-6C92-C351AADB5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2681531"/>
            <a:ext cx="8001000" cy="731520"/>
          </a:xfrm>
          <a:prstGeom prst="rect">
            <a:avLst/>
          </a:prstGeom>
        </p:spPr>
      </p:pic>
      <p:pic>
        <p:nvPicPr>
          <p:cNvPr id="10" name="Picture 9" descr="Text, logo&#10;&#10;Description automatically generated">
            <a:extLst>
              <a:ext uri="{FF2B5EF4-FFF2-40B4-BE49-F238E27FC236}">
                <a16:creationId xmlns:a16="http://schemas.microsoft.com/office/drawing/2014/main" id="{4D345B66-F4C0-885F-42EA-17086F20A1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398" y="4864159"/>
            <a:ext cx="3383280" cy="74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71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E2D1F-6C35-D3BA-4B1D-35B0E4A8E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NN with an Activation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23251C-4400-3693-027B-1B21C91A3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7</a:t>
            </a:fld>
            <a:endParaRPr lang="en-GB" alt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A82F7CC-A2CA-EE65-1660-64A15271DA27}"/>
              </a:ext>
            </a:extLst>
          </p:cNvPr>
          <p:cNvCxnSpPr>
            <a:cxnSpLocks/>
          </p:cNvCxnSpPr>
          <p:nvPr/>
        </p:nvCxnSpPr>
        <p:spPr>
          <a:xfrm>
            <a:off x="6316339" y="2357711"/>
            <a:ext cx="0" cy="64363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7E1BAA2F-873D-7ADE-6948-EC4065570FEB}"/>
              </a:ext>
            </a:extLst>
          </p:cNvPr>
          <p:cNvSpPr/>
          <p:nvPr/>
        </p:nvSpPr>
        <p:spPr>
          <a:xfrm>
            <a:off x="6058867" y="1921225"/>
            <a:ext cx="504056" cy="43648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4900440-900D-8CF0-01B1-949535B17D1F}"/>
              </a:ext>
            </a:extLst>
          </p:cNvPr>
          <p:cNvSpPr/>
          <p:nvPr/>
        </p:nvSpPr>
        <p:spPr>
          <a:xfrm>
            <a:off x="2783633" y="2204865"/>
            <a:ext cx="792088" cy="79208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611427-36C0-4177-4E5A-7DF527123597}"/>
              </a:ext>
            </a:extLst>
          </p:cNvPr>
          <p:cNvSpPr/>
          <p:nvPr/>
        </p:nvSpPr>
        <p:spPr>
          <a:xfrm>
            <a:off x="2777705" y="4827653"/>
            <a:ext cx="792088" cy="79208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18938A-CFAF-DAA4-5199-39F863434F02}"/>
              </a:ext>
            </a:extLst>
          </p:cNvPr>
          <p:cNvSpPr/>
          <p:nvPr/>
        </p:nvSpPr>
        <p:spPr>
          <a:xfrm>
            <a:off x="2777705" y="3549491"/>
            <a:ext cx="792088" cy="79208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AA38FE-3437-47E8-C25A-81241C63048E}"/>
              </a:ext>
            </a:extLst>
          </p:cNvPr>
          <p:cNvCxnSpPr>
            <a:cxnSpLocks/>
          </p:cNvCxnSpPr>
          <p:nvPr/>
        </p:nvCxnSpPr>
        <p:spPr>
          <a:xfrm>
            <a:off x="3569792" y="2749362"/>
            <a:ext cx="1950144" cy="75473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4E46ED8-4502-43FF-55A9-7876FB55EA20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3569793" y="3945535"/>
            <a:ext cx="1806128" cy="2352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D12DB5-16F1-BC0E-D049-4E078ABC391B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3569792" y="4460216"/>
            <a:ext cx="1950144" cy="76348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A9F601-AAD1-29D8-8BF1-E19FF92108A9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7326065" y="3969060"/>
            <a:ext cx="2108459" cy="69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B44C31A-A0BC-9CDA-95C3-D413FCC6A5B8}"/>
              </a:ext>
            </a:extLst>
          </p:cNvPr>
          <p:cNvSpPr/>
          <p:nvPr/>
        </p:nvSpPr>
        <p:spPr>
          <a:xfrm>
            <a:off x="9434524" y="3573712"/>
            <a:ext cx="792088" cy="79208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99637E-3504-9750-C449-E9A691B312B2}"/>
              </a:ext>
            </a:extLst>
          </p:cNvPr>
          <p:cNvSpPr txBox="1"/>
          <p:nvPr/>
        </p:nvSpPr>
        <p:spPr>
          <a:xfrm>
            <a:off x="9646173" y="3735697"/>
            <a:ext cx="368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9CCD36-102D-5AC0-6BAB-003B0E28ED02}"/>
                  </a:ext>
                </a:extLst>
              </p:cNvPr>
              <p:cNvSpPr txBox="1"/>
              <p:nvPr/>
            </p:nvSpPr>
            <p:spPr>
              <a:xfrm>
                <a:off x="2985254" y="2380935"/>
                <a:ext cx="44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9CCD36-102D-5AC0-6BAB-003B0E28E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254" y="2380935"/>
                <a:ext cx="44580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590C2E0-0E0E-BFC6-7134-18E9BBFC7008}"/>
                  </a:ext>
                </a:extLst>
              </p:cNvPr>
              <p:cNvSpPr txBox="1"/>
              <p:nvPr/>
            </p:nvSpPr>
            <p:spPr>
              <a:xfrm>
                <a:off x="2971502" y="3688229"/>
                <a:ext cx="44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590C2E0-0E0E-BFC6-7134-18E9BBFC7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502" y="3688229"/>
                <a:ext cx="445800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5516F0-475C-0D33-E051-E6EDEF0CB8FF}"/>
                  </a:ext>
                </a:extLst>
              </p:cNvPr>
              <p:cNvSpPr txBox="1"/>
              <p:nvPr/>
            </p:nvSpPr>
            <p:spPr>
              <a:xfrm>
                <a:off x="2985254" y="4973223"/>
                <a:ext cx="44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5516F0-475C-0D33-E051-E6EDEF0CB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254" y="4973223"/>
                <a:ext cx="4458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A351F71-760B-F3BE-4016-4CF0C18A7CD5}"/>
                  </a:ext>
                </a:extLst>
              </p:cNvPr>
              <p:cNvSpPr txBox="1"/>
              <p:nvPr/>
            </p:nvSpPr>
            <p:spPr>
              <a:xfrm>
                <a:off x="3971763" y="3493025"/>
                <a:ext cx="7920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A351F71-760B-F3BE-4016-4CF0C18A7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763" y="3493025"/>
                <a:ext cx="79208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7D8B7E-3DD8-687C-ABBD-95CCFDF8A50F}"/>
                  </a:ext>
                </a:extLst>
              </p:cNvPr>
              <p:cNvSpPr txBox="1"/>
              <p:nvPr/>
            </p:nvSpPr>
            <p:spPr>
              <a:xfrm>
                <a:off x="3965836" y="2527763"/>
                <a:ext cx="7920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7D8B7E-3DD8-687C-ABBD-95CCFDF8A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836" y="2527763"/>
                <a:ext cx="79208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748189-F117-7D8B-9295-47364CE71B65}"/>
                  </a:ext>
                </a:extLst>
              </p:cNvPr>
              <p:cNvSpPr txBox="1"/>
              <p:nvPr/>
            </p:nvSpPr>
            <p:spPr>
              <a:xfrm>
                <a:off x="3965836" y="4410501"/>
                <a:ext cx="7920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748189-F117-7D8B-9295-47364CE71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836" y="4410501"/>
                <a:ext cx="79208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4555E2B-2E94-FEFA-4391-9D91B3F61BB8}"/>
                  </a:ext>
                </a:extLst>
              </p:cNvPr>
              <p:cNvSpPr txBox="1"/>
              <p:nvPr/>
            </p:nvSpPr>
            <p:spPr>
              <a:xfrm>
                <a:off x="5264598" y="5345137"/>
                <a:ext cx="3459910" cy="8487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GB" sz="168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4555E2B-2E94-FEFA-4391-9D91B3F61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598" y="5345137"/>
                <a:ext cx="3459910" cy="848758"/>
              </a:xfrm>
              <a:prstGeom prst="rect">
                <a:avLst/>
              </a:prstGeom>
              <a:blipFill>
                <a:blip r:embed="rId8"/>
                <a:stretch>
                  <a:fillRect t="-98529" b="-152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EB3FB558-963D-BE06-4D8F-A703F49DF840}"/>
              </a:ext>
            </a:extLst>
          </p:cNvPr>
          <p:cNvSpPr/>
          <p:nvPr/>
        </p:nvSpPr>
        <p:spPr>
          <a:xfrm>
            <a:off x="7932420" y="3561252"/>
            <a:ext cx="792088" cy="792088"/>
          </a:xfrm>
          <a:prstGeom prst="ellipse">
            <a:avLst/>
          </a:prstGeom>
          <a:solidFill>
            <a:schemeClr val="accent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E730CC1-143E-7669-856D-EE8FC8E7B98C}"/>
              </a:ext>
            </a:extLst>
          </p:cNvPr>
          <p:cNvSpPr/>
          <p:nvPr/>
        </p:nvSpPr>
        <p:spPr>
          <a:xfrm>
            <a:off x="5375920" y="2996952"/>
            <a:ext cx="1950144" cy="1944216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390CAC-AE66-9EE5-FEBC-929DCA0C7DE3}"/>
                  </a:ext>
                </a:extLst>
              </p:cNvPr>
              <p:cNvSpPr txBox="1"/>
              <p:nvPr/>
            </p:nvSpPr>
            <p:spPr>
              <a:xfrm>
                <a:off x="5375919" y="3474955"/>
                <a:ext cx="1944212" cy="7982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8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68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68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168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68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8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GB" sz="168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68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sz="168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390CAC-AE66-9EE5-FEBC-929DCA0C7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919" y="3474955"/>
                <a:ext cx="1944212" cy="798295"/>
              </a:xfrm>
              <a:prstGeom prst="rect">
                <a:avLst/>
              </a:prstGeom>
              <a:blipFill>
                <a:blip r:embed="rId9"/>
                <a:stretch>
                  <a:fillRect l="-25325" t="-100000" b="-1531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15A30978-9E88-45E3-329C-15B6AE8697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30547" y="3809513"/>
            <a:ext cx="395832" cy="345636"/>
          </a:xfrm>
          <a:prstGeom prst="bentConnector3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Left Brace 38">
            <a:extLst>
              <a:ext uri="{FF2B5EF4-FFF2-40B4-BE49-F238E27FC236}">
                <a16:creationId xmlns:a16="http://schemas.microsoft.com/office/drawing/2014/main" id="{228BDBAA-FB42-FFF1-74BE-8D485AA43C0E}"/>
              </a:ext>
            </a:extLst>
          </p:cNvPr>
          <p:cNvSpPr/>
          <p:nvPr/>
        </p:nvSpPr>
        <p:spPr>
          <a:xfrm rot="16200000">
            <a:off x="6964892" y="3391728"/>
            <a:ext cx="570001" cy="3459910"/>
          </a:xfrm>
          <a:prstGeom prst="leftBrace">
            <a:avLst/>
          </a:prstGeom>
          <a:ln>
            <a:solidFill>
              <a:srgbClr val="FF0000">
                <a:alpha val="64242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C259C50-7E83-BE00-8DC5-299D9F7101EA}"/>
                  </a:ext>
                </a:extLst>
              </p14:cNvPr>
              <p14:cNvContentPartPr/>
              <p14:nvPr/>
            </p14:nvContentPartPr>
            <p14:xfrm>
              <a:off x="5971320" y="2686680"/>
              <a:ext cx="3705120" cy="41652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C259C50-7E83-BE00-8DC5-299D9F7101E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55120" y="2670480"/>
                <a:ext cx="3737520" cy="419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4911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ECE8-C6EF-F525-7694-F321D68D5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Newton’s method – the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4BE93-CC03-0310-806F-8D1E9788C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If the objective function is convex but not quadratic (there are higher-order terms), this update can be iterated, yielding the training algorithm associated with Newton’s method, given in algorithm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87471-641D-6B25-C82B-C9A65EA8E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70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BF0928-A051-36C9-13B5-6D95191246BC}"/>
              </a:ext>
            </a:extLst>
          </p:cNvPr>
          <p:cNvSpPr txBox="1"/>
          <p:nvPr/>
        </p:nvSpPr>
        <p:spPr>
          <a:xfrm>
            <a:off x="609600" y="6415566"/>
            <a:ext cx="8900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Adapted from Goodfellow </a:t>
            </a:r>
            <a:r>
              <a:rPr lang="en-GB" sz="1000" i="1" dirty="0">
                <a:latin typeface="Gill Sans MT" panose="020B0502020104020203" pitchFamily="34" charset="77"/>
              </a:rPr>
              <a:t>et al</a:t>
            </a:r>
            <a:r>
              <a:rPr lang="en-GB" sz="1000" dirty="0">
                <a:latin typeface="Gill Sans MT" panose="020B0502020104020203" pitchFamily="34" charset="77"/>
              </a:rPr>
              <a:t>., Deep Learning, MIT Press, https://</a:t>
            </a:r>
            <a:r>
              <a:rPr lang="en-GB" sz="1000" dirty="0" err="1">
                <a:latin typeface="Gill Sans MT" panose="020B0502020104020203" pitchFamily="34" charset="77"/>
              </a:rPr>
              <a:t>www.deeplearningbook.org</a:t>
            </a:r>
            <a:r>
              <a:rPr lang="en-GB" sz="1000" dirty="0">
                <a:latin typeface="Gill Sans MT" panose="020B0502020104020203" pitchFamily="34" charset="77"/>
              </a:rPr>
              <a:t>/contents/</a:t>
            </a:r>
            <a:r>
              <a:rPr lang="en-GB" sz="1000" dirty="0" err="1">
                <a:latin typeface="Gill Sans MT" panose="020B0502020104020203" pitchFamily="34" charset="77"/>
              </a:rPr>
              <a:t>optimization.html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EDCB2F3E-251B-5AF4-9594-9559F2FCC9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9"/>
          <a:stretch/>
        </p:blipFill>
        <p:spPr>
          <a:xfrm>
            <a:off x="1861930" y="2824133"/>
            <a:ext cx="8236897" cy="309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7029584-4E15-0292-99F1-221978567A8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The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𝐻𝑒𝑠𝑠𝑖𝑎𝑛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Matrix (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7029584-4E15-0292-99F1-221978567A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716B3-D39C-9DE6-D406-6F1B8356D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 more information on the Hessian matrix and how to derive it, see:</a:t>
            </a:r>
          </a:p>
          <a:p>
            <a:pPr marL="0" indent="0">
              <a:buNone/>
            </a:pPr>
            <a:r>
              <a:rPr lang="en-GB" dirty="0"/>
              <a:t>https://</a:t>
            </a:r>
            <a:r>
              <a:rPr lang="en-GB" dirty="0" err="1"/>
              <a:t>www.khanacademy.org</a:t>
            </a:r>
            <a:r>
              <a:rPr lang="en-GB" dirty="0"/>
              <a:t>/math/multivariable-calculus/applications-of-multivariable-derivatives/quadratic-approximations/a/the-hessian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B5FEB-032F-EE76-16C2-5507A1A75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71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053768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0A2D8-A467-821D-A60E-840A94D2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 of linear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5FD6A-C284-6CB3-DBD8-72441E2EB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GB" b="0" i="0" u="none" strike="noStrike" dirty="0">
                <a:effectLst/>
              </a:rPr>
              <a:t>inearity implies the </a:t>
            </a:r>
            <a:r>
              <a:rPr lang="en-GB" b="0" i="1" u="none" strike="noStrike" dirty="0">
                <a:effectLst/>
              </a:rPr>
              <a:t>weaker</a:t>
            </a:r>
            <a:r>
              <a:rPr lang="en-GB" b="0" i="0" u="none" strike="noStrike" dirty="0">
                <a:effectLst/>
              </a:rPr>
              <a:t> assumption of </a:t>
            </a:r>
            <a:r>
              <a:rPr lang="en-GB" b="0" i="1" u="none" strike="noStrike" dirty="0">
                <a:effectLst/>
              </a:rPr>
              <a:t>monotonicity</a:t>
            </a:r>
            <a:r>
              <a:rPr lang="en-GB" b="0" i="0" u="none" strike="noStrike" dirty="0">
                <a:effectLst/>
              </a:rPr>
              <a:t>, i.e., that any increase in our feature must either always cause an increase in our model’s output (if the corresponding weight is positive) or always cause a decrease in our model’s output (if the corresponding weight is negative). </a:t>
            </a:r>
          </a:p>
          <a:p>
            <a:endParaRPr lang="en-GB" dirty="0"/>
          </a:p>
          <a:p>
            <a:r>
              <a:rPr lang="en-GB" dirty="0"/>
              <a:t>However, this assumption is not always true or helpful in real-world applications. For individuals with a body temperature above 37 °C (98.6 °F), higher temperatures indicate greater risk. However, this risk does not increase linearly when, for example, the body temperature drops below 37 °C or rises above 38.5 °C.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1F7E94-E3E7-22A4-20D8-5C2E7679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8</a:t>
            </a:fld>
            <a:endParaRPr lang="en-GB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E7C7D8B-2CA4-2644-6098-71E4534EB04F}"/>
                  </a:ext>
                </a:extLst>
              </p14:cNvPr>
              <p14:cNvContentPartPr/>
              <p14:nvPr/>
            </p14:nvContentPartPr>
            <p14:xfrm>
              <a:off x="466560" y="1760400"/>
              <a:ext cx="10431000" cy="3863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E7C7D8B-2CA4-2644-6098-71E4534EB0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0360" y="1744200"/>
                <a:ext cx="10463400" cy="389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1005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D1AD0-7605-36B5-065E-04D88629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Sigmoid function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5E9130-AB1B-A028-8EDC-2EBFBF88B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9</a:t>
            </a:fld>
            <a:endParaRPr lang="en-GB" altLang="en-US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EE710E6-7EEA-E08C-90C0-B4FA61163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276" y="1268760"/>
            <a:ext cx="3504170" cy="2637037"/>
          </a:xfrm>
          <a:prstGeom prst="rect">
            <a:avLst/>
          </a:prstGeom>
        </p:spPr>
      </p:pic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CDFBED10-8162-D382-2008-3035F5958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676" y="1009531"/>
            <a:ext cx="5891488" cy="36203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F7EF3C-5208-C702-093F-15A27CCCE15D}"/>
                  </a:ext>
                </a:extLst>
              </p:cNvPr>
              <p:cNvSpPr txBox="1"/>
              <p:nvPr/>
            </p:nvSpPr>
            <p:spPr>
              <a:xfrm>
                <a:off x="1209276" y="4811553"/>
                <a:ext cx="2472728" cy="617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F7EF3C-5208-C702-093F-15A27CCCE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276" y="4811553"/>
                <a:ext cx="2472728" cy="617348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0AAF72-84AC-C8F5-3F51-2E81CA7DF000}"/>
                  </a:ext>
                </a:extLst>
              </p:cNvPr>
              <p:cNvSpPr txBox="1"/>
              <p:nvPr/>
            </p:nvSpPr>
            <p:spPr>
              <a:xfrm>
                <a:off x="1199602" y="5844649"/>
                <a:ext cx="2958246" cy="661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0AAF72-84AC-C8F5-3F51-2E81CA7DF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602" y="5844649"/>
                <a:ext cx="2958246" cy="661912"/>
              </a:xfrm>
              <a:prstGeom prst="rect">
                <a:avLst/>
              </a:prstGeom>
              <a:blipFill>
                <a:blip r:embed="rId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72ED26F-ACA8-03AA-6B7D-1206C6C76A02}"/>
                  </a:ext>
                </a:extLst>
              </p14:cNvPr>
              <p14:cNvContentPartPr/>
              <p14:nvPr/>
            </p14:nvContentPartPr>
            <p14:xfrm>
              <a:off x="643680" y="1011600"/>
              <a:ext cx="9052560" cy="5571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72ED26F-ACA8-03AA-6B7D-1206C6C76A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7480" y="995400"/>
                <a:ext cx="9084960" cy="560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0191870"/>
      </p:ext>
    </p:extLst>
  </p:cSld>
  <p:clrMapOvr>
    <a:masterClrMapping/>
  </p:clrMapOvr>
</p:sld>
</file>

<file path=ppt/theme/theme1.xml><?xml version="1.0" encoding="utf-8"?>
<a:theme xmlns:a="http://schemas.openxmlformats.org/drawingml/2006/main" name="CCSR">
  <a:themeElements>
    <a:clrScheme name="CCS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CSR">
      <a:majorFont>
        <a:latin typeface="Verdana"/>
        <a:ea typeface=""/>
        <a:cs typeface="Arial"/>
      </a:majorFont>
      <a:minorFont>
        <a:latin typeface="Verdana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CS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27B08E2-1ED8-9047-9A41-7FD6E07FF0DE}">
  <we:reference id="wa200002290" version="1.0.0.3" store="en-001" storeType="OMEX"/>
  <we:alternateReferences>
    <we:reference id="WA200002290" version="1.0.0.3" store="" storeType="OMEX"/>
  </we:alternateReferences>
  <we:properties>
    <we:property name="mathList" value="[{&quot;id&quot;:&quot;1&quot;,&quot;code&quot;:&quot;$\\hat{y}\\,=\\,w_{0}\\,\\times\\,x_{0}\\,+\\,w_{1}\\times\\,x_{1}\\,+\\,w_{2\\,}\\times\\,x_{3}\\,+\\,...\\,+\\,w_{n}\\,\\times\\,x_{n}$&quot;,&quot;font&quot;:{&quot;size&quot;:18,&quot;family&quot;:&quot;Arial&quot;,&quot;color&quot;:&quot;black&quot;},&quot;type&quot;:&quot;$&quot;},{&quot;id&quot;:&quot;1&quot;,&quot;code&quot;:&quot;$\\sum_{i=1}^{m}\\left(y_{i\\,-\\,}\\hat{y}\\right)^{2}$&quot;,&quot;font&quot;:{&quot;size&quot;:&quot;18&quot;,&quot;family&quot;:&quot;Arial&quot;,&quot;color&quot;:&quot;black&quot;},&quot;type&quot;:&quot;$&quot;},{&quot;id&quot;:&quot;1&quot;,&quot;code&quot;:&quot;$\\sum_{i=1}^{m}\\left(y_{i\\,-\\,}\\hat{y}\\right)^{2}\\,=\\,\\sum_{i=1}^{m}\\left(y_{i}\\,-\\,\\sum_{j=1}^{n}\\,x_{ij}\\right)$&quot;,&quot;font&quot;:{&quot;size&quot;:&quot;18&quot;,&quot;family&quot;:&quot;Arial&quot;,&quot;color&quot;:&quot;black&quot;},&quot;type&quot;:&quot;$&quot;},{&quot;id&quot;:&quot;1&quot;,&quot;code&quot;:&quot;$\\sum_{i=1}^{m}\\left(y_{i\\,-\\,}\\hat{y}\\right)^{2}\\,=\\,\\sum_{i=1}^{m}\\left(y_{i}\\,-\\,\\sum_{j=1}^{n}\\,x_{ij}\\right)\\,+\\,\\lambda\\,\\sum_{j=0}^{n}\\,w_{j^{}}^{2}$&quot;,&quot;font&quot;:{&quot;size&quot;:12,&quot;family&quot;:&quot;Arial&quot;,&quot;color&quot;:&quot;black&quot;},&quot;type&quot;:&quot;$&quot;},{&quot;id&quot;:&quot;1&quot;,&quot;code&quot;:&quot;$\\sum_{i=1}^{m}\\left(y_{i\\,-\\,}\\hat{y}\\right)^{2}\\,=\\,\\sum_{i=1}^{m}\\left(y_{i}\\,-\\,\\sum_{j=1}^{n}\\,x_{ij}\\right)\\,+\\,\\lambda\\,\\sum_{j=0}^{n}\\,w_{j^{}}^{}$&quot;,&quot;font&quot;:{&quot;size&quot;:12,&quot;family&quot;:&quot;Arial&quot;,&quot;color&quot;:&quot;black&quot;},&quot;type&quot;:&quot;$&quot;}]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48483</TotalTime>
  <Words>3979</Words>
  <Application>Microsoft Office PowerPoint</Application>
  <PresentationFormat>Widescreen</PresentationFormat>
  <Paragraphs>511</Paragraphs>
  <Slides>71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2" baseType="lpstr">
      <vt:lpstr>CCSR</vt:lpstr>
      <vt:lpstr>PowerPoint Presentation</vt:lpstr>
      <vt:lpstr>Hodgkin-Huxley neuron model</vt:lpstr>
      <vt:lpstr>Artificial Neuron </vt:lpstr>
      <vt:lpstr>Artificial neuron vs biological neuron</vt:lpstr>
      <vt:lpstr>Artificial Neuron with Bias </vt:lpstr>
      <vt:lpstr>Artificial neurons and the effect of bias </vt:lpstr>
      <vt:lpstr>NN with an Activation Function</vt:lpstr>
      <vt:lpstr>Limitations of linear models </vt:lpstr>
      <vt:lpstr>Sigmoid function </vt:lpstr>
      <vt:lpstr>Rectified Linear Units (ReLU)</vt:lpstr>
      <vt:lpstr>ReLU</vt:lpstr>
      <vt:lpstr>Leaky ReLU</vt:lpstr>
      <vt:lpstr>Absolute Value Rectification</vt:lpstr>
      <vt:lpstr>Nonlinearity in machine problems</vt:lpstr>
      <vt:lpstr>Hidden layers </vt:lpstr>
      <vt:lpstr>Multilayer perceptron architecture</vt:lpstr>
      <vt:lpstr>MLP architecture </vt:lpstr>
      <vt:lpstr>Layers in a neural network</vt:lpstr>
      <vt:lpstr>How neuroscience has inspired this model</vt:lpstr>
      <vt:lpstr>Forward propagation </vt:lpstr>
      <vt:lpstr>Forward propagation – step 1</vt:lpstr>
      <vt:lpstr>Forward propagation – step 2</vt:lpstr>
      <vt:lpstr>Forward propagation – step 3</vt:lpstr>
      <vt:lpstr>Forward propagation – Loss function (l)</vt:lpstr>
      <vt:lpstr>Back propagation </vt:lpstr>
      <vt:lpstr>Training a neural network - 1</vt:lpstr>
      <vt:lpstr>Random initialisation**</vt:lpstr>
      <vt:lpstr>Training neural networks</vt:lpstr>
      <vt:lpstr>Training a neural network - 1</vt:lpstr>
      <vt:lpstr>Forward propagation – Loss function (l)</vt:lpstr>
      <vt:lpstr>Gradient in neural network</vt:lpstr>
      <vt:lpstr>Derivatives and Differentiation*</vt:lpstr>
      <vt:lpstr>** Example: Calculate the derivative of f(x) = x2</vt:lpstr>
      <vt:lpstr>Example - 1</vt:lpstr>
      <vt:lpstr>Example - 2</vt:lpstr>
      <vt:lpstr>Gradient of the loss function*</vt:lpstr>
      <vt:lpstr>Example – backpropagation</vt:lpstr>
      <vt:lpstr>Example – backpropagation</vt:lpstr>
      <vt:lpstr>Example – backpropagation</vt:lpstr>
      <vt:lpstr>Example – backpropagation</vt:lpstr>
      <vt:lpstr>Learning rate</vt:lpstr>
      <vt:lpstr>How to choose a learning rate</vt:lpstr>
      <vt:lpstr>Exploding and vanishing gradients*</vt:lpstr>
      <vt:lpstr>Momentum</vt:lpstr>
      <vt:lpstr>SGD*</vt:lpstr>
      <vt:lpstr>SGD with momentum</vt:lpstr>
      <vt:lpstr>Momentum*</vt:lpstr>
      <vt:lpstr>Algorithms with adaptive learning rate</vt:lpstr>
      <vt:lpstr>RMSProp</vt:lpstr>
      <vt:lpstr>Adam</vt:lpstr>
      <vt:lpstr>Adam*</vt:lpstr>
      <vt:lpstr>Adam**</vt:lpstr>
      <vt:lpstr>Adam**</vt:lpstr>
      <vt:lpstr>How to choose the number of hidden layers</vt:lpstr>
      <vt:lpstr>Dropouts</vt:lpstr>
      <vt:lpstr>Dropout – philosophy </vt:lpstr>
      <vt:lpstr>Dropouts – practical notes</vt:lpstr>
      <vt:lpstr>Example</vt:lpstr>
      <vt:lpstr>Open discussion</vt:lpstr>
      <vt:lpstr>Review questions</vt:lpstr>
      <vt:lpstr>Q1</vt:lpstr>
      <vt:lpstr>Q2</vt:lpstr>
      <vt:lpstr>Acknowledgments</vt:lpstr>
      <vt:lpstr>If you have any questions </vt:lpstr>
      <vt:lpstr>Further reading</vt:lpstr>
      <vt:lpstr>Derivative of Sigmoid function</vt:lpstr>
      <vt:lpstr>Gradient of ReLU</vt:lpstr>
      <vt:lpstr>Random initialisation**</vt:lpstr>
      <vt:lpstr>Newton’s method**</vt:lpstr>
      <vt:lpstr>Newton’s method – the algorithm</vt:lpstr>
      <vt:lpstr>The Hessian Matrix (H)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for neuroscience</dc:title>
  <dc:subject/>
  <dc:creator>P. Barnaghi</dc:creator>
  <cp:keywords/>
  <dc:description/>
  <cp:lastModifiedBy>Barnaghi, Payam</cp:lastModifiedBy>
  <cp:revision>357</cp:revision>
  <cp:lastPrinted>2018-10-01T18:07:26Z</cp:lastPrinted>
  <dcterms:created xsi:type="dcterms:W3CDTF">2015-10-05T13:27:19Z</dcterms:created>
  <dcterms:modified xsi:type="dcterms:W3CDTF">2026-01-19T12:33:40Z</dcterms:modified>
  <cp:category/>
</cp:coreProperties>
</file>